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60" r:id="rId6"/>
    <p:sldId id="259" r:id="rId7"/>
    <p:sldId id="274" r:id="rId8"/>
    <p:sldId id="264" r:id="rId9"/>
    <p:sldId id="265" r:id="rId10"/>
    <p:sldId id="273" r:id="rId11"/>
    <p:sldId id="280" r:id="rId12"/>
    <p:sldId id="269" r:id="rId13"/>
    <p:sldId id="275" r:id="rId14"/>
    <p:sldId id="278" r:id="rId15"/>
    <p:sldId id="279" r:id="rId16"/>
    <p:sldId id="266" r:id="rId17"/>
    <p:sldId id="277" r:id="rId18"/>
    <p:sldId id="267" r:id="rId19"/>
    <p:sldId id="271" r:id="rId20"/>
    <p:sldId id="268" r:id="rId21"/>
    <p:sldId id="272"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9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57E81-905E-4B16-8F19-B0710E7D465E}" v="4809" dt="2023-09-21T10:27:12.813"/>
    <p1510:client id="{D9CE31E6-EA65-3449-AE4E-F75545D7169E}" v="1944" dt="2023-09-21T10:23:32.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1FF6-877B-4F13-A377-0F29BA31272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D9A5D015-74AB-42F7-8DFF-2BC02F05682B}">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Dataset</a:t>
          </a:r>
        </a:p>
      </dgm:t>
    </dgm:pt>
    <dgm:pt modelId="{A9E1098A-07AB-47F0-97F4-1C44FD20AB48}" type="parTrans" cxnId="{F741DD11-50C1-46B5-9571-D817A05A955B}">
      <dgm:prSet/>
      <dgm:spPr/>
      <dgm:t>
        <a:bodyPr/>
        <a:lstStyle/>
        <a:p>
          <a:endParaRPr lang="en-IN"/>
        </a:p>
      </dgm:t>
    </dgm:pt>
    <dgm:pt modelId="{F0B03490-8ED4-446A-90C4-C97F3CFA0713}" type="sibTrans" cxnId="{F741DD11-50C1-46B5-9571-D817A05A955B}">
      <dgm:prSet/>
      <dgm:spPr/>
      <dgm:t>
        <a:bodyPr/>
        <a:lstStyle/>
        <a:p>
          <a:endParaRPr lang="en-IN"/>
        </a:p>
      </dgm:t>
    </dgm:pt>
    <dgm:pt modelId="{09AD7B6F-977C-43FF-A37D-0ACC72290903}">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available Hindi dataset to train our model.</a:t>
          </a:r>
        </a:p>
      </dgm:t>
    </dgm:pt>
    <dgm:pt modelId="{A096902B-A11C-4629-9E75-11025161AC19}" type="parTrans" cxnId="{3D51F573-91DA-45DE-A8DC-9F0F43413F5E}">
      <dgm:prSet/>
      <dgm:spPr/>
      <dgm:t>
        <a:bodyPr/>
        <a:lstStyle/>
        <a:p>
          <a:endParaRPr lang="en-IN"/>
        </a:p>
      </dgm:t>
    </dgm:pt>
    <dgm:pt modelId="{86A83A02-0E43-4F11-A3B8-46F571EA9A9D}" type="sibTrans" cxnId="{3D51F573-91DA-45DE-A8DC-9F0F43413F5E}">
      <dgm:prSet/>
      <dgm:spPr/>
      <dgm:t>
        <a:bodyPr/>
        <a:lstStyle/>
        <a:p>
          <a:endParaRPr lang="en-IN"/>
        </a:p>
      </dgm:t>
    </dgm:pt>
    <dgm:pt modelId="{3F4A65D3-20FE-437E-AC20-9A0390F88BF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Model</a:t>
          </a:r>
        </a:p>
      </dgm:t>
    </dgm:pt>
    <dgm:pt modelId="{7B44CC32-C8EC-4748-ABF6-AE0F7119DFA1}" type="parTrans" cxnId="{9E38CB60-7650-480F-AF38-85F92B128AF7}">
      <dgm:prSet/>
      <dgm:spPr/>
      <dgm:t>
        <a:bodyPr/>
        <a:lstStyle/>
        <a:p>
          <a:endParaRPr lang="en-IN"/>
        </a:p>
      </dgm:t>
    </dgm:pt>
    <dgm:pt modelId="{15F4CBFE-C4B2-4E46-B5D6-E9120E04A4FC}" type="sibTrans" cxnId="{9E38CB60-7650-480F-AF38-85F92B128AF7}">
      <dgm:prSet/>
      <dgm:spPr/>
      <dgm:t>
        <a:bodyPr/>
        <a:lstStyle/>
        <a:p>
          <a:endParaRPr lang="en-IN"/>
        </a:p>
      </dgm:t>
    </dgm:pt>
    <dgm:pt modelId="{EBD9EF3E-CC22-4E59-B121-CD4C1897667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Design model using TensorFlow to work on Hindi input.</a:t>
          </a:r>
        </a:p>
      </dgm:t>
    </dgm:pt>
    <dgm:pt modelId="{AAACD56B-4B67-4F68-BE49-C90F75E4ADEA}" type="parTrans" cxnId="{73C331E0-9090-49A8-8A74-5D628F34E486}">
      <dgm:prSet/>
      <dgm:spPr/>
      <dgm:t>
        <a:bodyPr/>
        <a:lstStyle/>
        <a:p>
          <a:endParaRPr lang="en-IN"/>
        </a:p>
      </dgm:t>
    </dgm:pt>
    <dgm:pt modelId="{498A38BF-E216-42C3-845B-22F10B202E7A}" type="sibTrans" cxnId="{73C331E0-9090-49A8-8A74-5D628F34E486}">
      <dgm:prSet/>
      <dgm:spPr/>
      <dgm:t>
        <a:bodyPr/>
        <a:lstStyle/>
        <a:p>
          <a:endParaRPr lang="en-IN"/>
        </a:p>
      </dgm:t>
    </dgm:pt>
    <dgm:pt modelId="{91DD0E4B-6DA9-4765-B7FF-519D34AA6008}">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OCR</a:t>
          </a:r>
        </a:p>
      </dgm:t>
    </dgm:pt>
    <dgm:pt modelId="{1FD4D9B1-986A-41D8-B880-525A1BBF5774}" type="parTrans" cxnId="{5B20A874-F291-49F5-A111-C43F923658D1}">
      <dgm:prSet/>
      <dgm:spPr/>
      <dgm:t>
        <a:bodyPr/>
        <a:lstStyle/>
        <a:p>
          <a:endParaRPr lang="en-IN"/>
        </a:p>
      </dgm:t>
    </dgm:pt>
    <dgm:pt modelId="{3D058379-ADE9-410C-8E48-96C4D117C995}" type="sibTrans" cxnId="{5B20A874-F291-49F5-A111-C43F923658D1}">
      <dgm:prSet/>
      <dgm:spPr/>
      <dgm:t>
        <a:bodyPr/>
        <a:lstStyle/>
        <a:p>
          <a:endParaRPr lang="en-IN"/>
        </a:p>
      </dgm:t>
    </dgm:pt>
    <dgm:pt modelId="{A8549C46-3B0D-4F51-91A2-95AD5702805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Take input in the form of Image or Text and generate abbreviated texts using Deep Learning.</a:t>
          </a:r>
        </a:p>
      </dgm:t>
    </dgm:pt>
    <dgm:pt modelId="{49CCB908-C800-4BF8-9F33-DD9924D9632B}" type="parTrans" cxnId="{7B1657B0-F355-43D9-8AFE-21ADA3DA6B8E}">
      <dgm:prSet/>
      <dgm:spPr/>
      <dgm:t>
        <a:bodyPr/>
        <a:lstStyle/>
        <a:p>
          <a:endParaRPr lang="en-IN"/>
        </a:p>
      </dgm:t>
    </dgm:pt>
    <dgm:pt modelId="{AC57C66B-25A7-4DF8-A611-11B3A126B54F}" type="sibTrans" cxnId="{7B1657B0-F355-43D9-8AFE-21ADA3DA6B8E}">
      <dgm:prSet/>
      <dgm:spPr/>
      <dgm:t>
        <a:bodyPr/>
        <a:lstStyle/>
        <a:p>
          <a:endParaRPr lang="en-IN"/>
        </a:p>
      </dgm:t>
    </dgm:pt>
    <dgm:pt modelId="{9EA1A118-BF03-4380-AC50-3F7C4387E642}">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Algo</a:t>
          </a:r>
        </a:p>
      </dgm:t>
    </dgm:pt>
    <dgm:pt modelId="{D28CF330-10A9-4935-9A2F-C649238A27A9}" type="parTrans" cxnId="{94F8F10F-50CF-4F0D-9391-7DE26EE33424}">
      <dgm:prSet/>
      <dgm:spPr/>
      <dgm:t>
        <a:bodyPr/>
        <a:lstStyle/>
        <a:p>
          <a:endParaRPr lang="en-IN"/>
        </a:p>
      </dgm:t>
    </dgm:pt>
    <dgm:pt modelId="{B09C2FB3-5A44-4333-AA41-1124530AF57A}" type="sibTrans" cxnId="{94F8F10F-50CF-4F0D-9391-7DE26EE33424}">
      <dgm:prSet/>
      <dgm:spPr/>
      <dgm:t>
        <a:bodyPr/>
        <a:lstStyle/>
        <a:p>
          <a:endParaRPr lang="en-IN"/>
        </a:p>
      </dgm:t>
    </dgm:pt>
    <dgm:pt modelId="{9349B534-0B38-4B0E-A2AC-17D9A8AA2B6D}">
      <dgm:prSet phldrT="[Text]">
        <dgm:style>
          <a:lnRef idx="1">
            <a:schemeClr val="accent3"/>
          </a:lnRef>
          <a:fillRef idx="3">
            <a:schemeClr val="accent3"/>
          </a:fillRef>
          <a:effectRef idx="2">
            <a:schemeClr val="accent3"/>
          </a:effectRef>
          <a:fontRef idx="minor">
            <a:schemeClr val="lt1"/>
          </a:fontRef>
        </dgm:style>
      </dgm:prSet>
      <dgm:spPr/>
      <dgm:t>
        <a:bodyPr/>
        <a:lstStyle/>
        <a:p>
          <a:r>
            <a:rPr lang="en-IN">
              <a:solidFill>
                <a:schemeClr val="tx1"/>
              </a:solidFill>
            </a:rPr>
            <a:t>Rishi</a:t>
          </a:r>
        </a:p>
      </dgm:t>
    </dgm:pt>
    <dgm:pt modelId="{E0A4CCFD-740B-416F-8AB2-14D48177328F}" type="parTrans" cxnId="{DE3C0E47-F582-42CB-9431-AF8F06115259}">
      <dgm:prSet/>
      <dgm:spPr/>
      <dgm:t>
        <a:bodyPr/>
        <a:lstStyle/>
        <a:p>
          <a:endParaRPr lang="en-IN"/>
        </a:p>
      </dgm:t>
    </dgm:pt>
    <dgm:pt modelId="{8A48093B-0089-4D92-9505-ED9C2FBBC978}" type="sibTrans" cxnId="{DE3C0E47-F582-42CB-9431-AF8F06115259}">
      <dgm:prSet/>
      <dgm:spPr/>
      <dgm:t>
        <a:bodyPr/>
        <a:lstStyle/>
        <a:p>
          <a:endParaRPr lang="en-IN"/>
        </a:p>
      </dgm:t>
    </dgm:pt>
    <dgm:pt modelId="{18AEDC2B-F6D2-4944-9045-ADCF6937CA00}">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Using Proprietary algorithm for abbreviated text.</a:t>
          </a:r>
        </a:p>
      </dgm:t>
    </dgm:pt>
    <dgm:pt modelId="{938C583F-C3AF-4926-9D9A-116A8DEEF1B4}" type="parTrans" cxnId="{980C98CA-1F80-4B61-9B64-FC2FB0B07630}">
      <dgm:prSet/>
      <dgm:spPr/>
      <dgm:t>
        <a:bodyPr/>
        <a:lstStyle/>
        <a:p>
          <a:endParaRPr lang="en-IN"/>
        </a:p>
      </dgm:t>
    </dgm:pt>
    <dgm:pt modelId="{8C26423C-92BB-4680-B1C6-1E0229253750}" type="sibTrans" cxnId="{980C98CA-1F80-4B61-9B64-FC2FB0B07630}">
      <dgm:prSet/>
      <dgm:spPr/>
      <dgm:t>
        <a:bodyPr/>
        <a:lstStyle/>
        <a:p>
          <a:endParaRPr lang="en-IN"/>
        </a:p>
      </dgm:t>
    </dgm:pt>
    <dgm:pt modelId="{A46FE29E-DE8F-4E30-B9E2-05E180FFE46C}">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a:solidFill>
                <a:schemeClr val="tx1"/>
              </a:solidFill>
            </a:rPr>
            <a:t>Output in the form of Rishi Pranali.</a:t>
          </a:r>
        </a:p>
      </dgm:t>
    </dgm:pt>
    <dgm:pt modelId="{B2C266DE-3B85-41A1-8FBC-197356884E6C}" type="parTrans" cxnId="{D2353626-EF22-4F24-8B6A-23C929F81A47}">
      <dgm:prSet/>
      <dgm:spPr/>
      <dgm:t>
        <a:bodyPr/>
        <a:lstStyle/>
        <a:p>
          <a:endParaRPr lang="en-IN"/>
        </a:p>
      </dgm:t>
    </dgm:pt>
    <dgm:pt modelId="{12A0ADB0-FC62-4949-A749-7EEB142A66B0}" type="sibTrans" cxnId="{D2353626-EF22-4F24-8B6A-23C929F81A47}">
      <dgm:prSet/>
      <dgm:spPr/>
      <dgm:t>
        <a:bodyPr/>
        <a:lstStyle/>
        <a:p>
          <a:endParaRPr lang="en-IN"/>
        </a:p>
      </dgm:t>
    </dgm:pt>
    <dgm:pt modelId="{EF4A18DB-E019-40CC-AC23-F3BF729A5F44}" type="pres">
      <dgm:prSet presAssocID="{55C01FF6-877B-4F13-A377-0F29BA312728}" presName="linearFlow" presStyleCnt="0">
        <dgm:presLayoutVars>
          <dgm:dir/>
          <dgm:animLvl val="lvl"/>
          <dgm:resizeHandles val="exact"/>
        </dgm:presLayoutVars>
      </dgm:prSet>
      <dgm:spPr/>
    </dgm:pt>
    <dgm:pt modelId="{95BD850A-1225-44F0-854B-13F5AF5705B4}" type="pres">
      <dgm:prSet presAssocID="{D9A5D015-74AB-42F7-8DFF-2BC02F05682B}" presName="composite" presStyleCnt="0"/>
      <dgm:spPr/>
    </dgm:pt>
    <dgm:pt modelId="{E2723199-7141-41DA-B209-61BCB3BDBACA}" type="pres">
      <dgm:prSet presAssocID="{D9A5D015-74AB-42F7-8DFF-2BC02F05682B}" presName="parentText" presStyleLbl="alignNode1" presStyleIdx="0" presStyleCnt="5">
        <dgm:presLayoutVars>
          <dgm:chMax val="1"/>
          <dgm:bulletEnabled val="1"/>
        </dgm:presLayoutVars>
      </dgm:prSet>
      <dgm:spPr/>
    </dgm:pt>
    <dgm:pt modelId="{26E8DA1F-B55B-4C57-9106-CA5C040ED374}" type="pres">
      <dgm:prSet presAssocID="{D9A5D015-74AB-42F7-8DFF-2BC02F05682B}" presName="descendantText" presStyleLbl="alignAcc1" presStyleIdx="0" presStyleCnt="5">
        <dgm:presLayoutVars>
          <dgm:bulletEnabled val="1"/>
        </dgm:presLayoutVars>
      </dgm:prSet>
      <dgm:spPr/>
    </dgm:pt>
    <dgm:pt modelId="{80B5EBBF-ABC8-4BA7-9882-0F7B2D3508EC}" type="pres">
      <dgm:prSet presAssocID="{F0B03490-8ED4-446A-90C4-C97F3CFA0713}" presName="sp" presStyleCnt="0"/>
      <dgm:spPr/>
    </dgm:pt>
    <dgm:pt modelId="{891198A2-1F5D-4EC3-BFA8-42623DA2DF7D}" type="pres">
      <dgm:prSet presAssocID="{3F4A65D3-20FE-437E-AC20-9A0390F88BFD}" presName="composite" presStyleCnt="0"/>
      <dgm:spPr/>
    </dgm:pt>
    <dgm:pt modelId="{291EEEC0-4852-499E-9A8D-4A339491DC54}" type="pres">
      <dgm:prSet presAssocID="{3F4A65D3-20FE-437E-AC20-9A0390F88BFD}" presName="parentText" presStyleLbl="alignNode1" presStyleIdx="1" presStyleCnt="5">
        <dgm:presLayoutVars>
          <dgm:chMax val="1"/>
          <dgm:bulletEnabled val="1"/>
        </dgm:presLayoutVars>
      </dgm:prSet>
      <dgm:spPr/>
    </dgm:pt>
    <dgm:pt modelId="{B14B622C-2AC9-48A8-BC21-D765661F6E64}" type="pres">
      <dgm:prSet presAssocID="{3F4A65D3-20FE-437E-AC20-9A0390F88BFD}" presName="descendantText" presStyleLbl="alignAcc1" presStyleIdx="1" presStyleCnt="5">
        <dgm:presLayoutVars>
          <dgm:bulletEnabled val="1"/>
        </dgm:presLayoutVars>
      </dgm:prSet>
      <dgm:spPr/>
    </dgm:pt>
    <dgm:pt modelId="{08FD93AA-6FAD-40EF-ACFF-113B363981B7}" type="pres">
      <dgm:prSet presAssocID="{15F4CBFE-C4B2-4E46-B5D6-E9120E04A4FC}" presName="sp" presStyleCnt="0"/>
      <dgm:spPr/>
    </dgm:pt>
    <dgm:pt modelId="{1EF5C0FD-391C-497F-87D7-C629B32265AB}" type="pres">
      <dgm:prSet presAssocID="{91DD0E4B-6DA9-4765-B7FF-519D34AA6008}" presName="composite" presStyleCnt="0"/>
      <dgm:spPr/>
    </dgm:pt>
    <dgm:pt modelId="{5A041FFC-717B-4326-9C83-492C64D585A5}" type="pres">
      <dgm:prSet presAssocID="{91DD0E4B-6DA9-4765-B7FF-519D34AA6008}" presName="parentText" presStyleLbl="alignNode1" presStyleIdx="2" presStyleCnt="5">
        <dgm:presLayoutVars>
          <dgm:chMax val="1"/>
          <dgm:bulletEnabled val="1"/>
        </dgm:presLayoutVars>
      </dgm:prSet>
      <dgm:spPr/>
    </dgm:pt>
    <dgm:pt modelId="{8570F223-C699-4F73-9536-ED647C4EDCCE}" type="pres">
      <dgm:prSet presAssocID="{91DD0E4B-6DA9-4765-B7FF-519D34AA6008}" presName="descendantText" presStyleLbl="alignAcc1" presStyleIdx="2" presStyleCnt="5">
        <dgm:presLayoutVars>
          <dgm:bulletEnabled val="1"/>
        </dgm:presLayoutVars>
      </dgm:prSet>
      <dgm:spPr/>
    </dgm:pt>
    <dgm:pt modelId="{2C8E5B5E-5E7F-4602-9231-975249799B6C}" type="pres">
      <dgm:prSet presAssocID="{3D058379-ADE9-410C-8E48-96C4D117C995}" presName="sp" presStyleCnt="0"/>
      <dgm:spPr/>
    </dgm:pt>
    <dgm:pt modelId="{9F84C62B-F7CB-40CC-A22D-EDA43DDBA213}" type="pres">
      <dgm:prSet presAssocID="{9EA1A118-BF03-4380-AC50-3F7C4387E642}" presName="composite" presStyleCnt="0"/>
      <dgm:spPr/>
    </dgm:pt>
    <dgm:pt modelId="{C73A8620-6C4F-4BDE-95B4-3F9790A9D262}" type="pres">
      <dgm:prSet presAssocID="{9EA1A118-BF03-4380-AC50-3F7C4387E642}" presName="parentText" presStyleLbl="alignNode1" presStyleIdx="3" presStyleCnt="5">
        <dgm:presLayoutVars>
          <dgm:chMax val="1"/>
          <dgm:bulletEnabled val="1"/>
        </dgm:presLayoutVars>
      </dgm:prSet>
      <dgm:spPr/>
    </dgm:pt>
    <dgm:pt modelId="{D8294AED-0A43-4969-A924-ED1691527DC0}" type="pres">
      <dgm:prSet presAssocID="{9EA1A118-BF03-4380-AC50-3F7C4387E642}" presName="descendantText" presStyleLbl="alignAcc1" presStyleIdx="3" presStyleCnt="5">
        <dgm:presLayoutVars>
          <dgm:bulletEnabled val="1"/>
        </dgm:presLayoutVars>
      </dgm:prSet>
      <dgm:spPr/>
    </dgm:pt>
    <dgm:pt modelId="{1F85D1CB-FE4D-45DA-AFBB-2816FE98FF5B}" type="pres">
      <dgm:prSet presAssocID="{B09C2FB3-5A44-4333-AA41-1124530AF57A}" presName="sp" presStyleCnt="0"/>
      <dgm:spPr/>
    </dgm:pt>
    <dgm:pt modelId="{F9A51D16-2757-4108-9BEC-B798812CA996}" type="pres">
      <dgm:prSet presAssocID="{9349B534-0B38-4B0E-A2AC-17D9A8AA2B6D}" presName="composite" presStyleCnt="0"/>
      <dgm:spPr/>
    </dgm:pt>
    <dgm:pt modelId="{AE7B14A3-050F-4D9A-8134-E286A02FF2B7}" type="pres">
      <dgm:prSet presAssocID="{9349B534-0B38-4B0E-A2AC-17D9A8AA2B6D}" presName="parentText" presStyleLbl="alignNode1" presStyleIdx="4" presStyleCnt="5">
        <dgm:presLayoutVars>
          <dgm:chMax val="1"/>
          <dgm:bulletEnabled val="1"/>
        </dgm:presLayoutVars>
      </dgm:prSet>
      <dgm:spPr/>
    </dgm:pt>
    <dgm:pt modelId="{AB38C7F1-F0A3-4442-8061-454CF78D5AC5}" type="pres">
      <dgm:prSet presAssocID="{9349B534-0B38-4B0E-A2AC-17D9A8AA2B6D}" presName="descendantText" presStyleLbl="alignAcc1" presStyleIdx="4" presStyleCnt="5">
        <dgm:presLayoutVars>
          <dgm:bulletEnabled val="1"/>
        </dgm:presLayoutVars>
      </dgm:prSet>
      <dgm:spPr/>
    </dgm:pt>
  </dgm:ptLst>
  <dgm:cxnLst>
    <dgm:cxn modelId="{94F8F10F-50CF-4F0D-9391-7DE26EE33424}" srcId="{55C01FF6-877B-4F13-A377-0F29BA312728}" destId="{9EA1A118-BF03-4380-AC50-3F7C4387E642}" srcOrd="3" destOrd="0" parTransId="{D28CF330-10A9-4935-9A2F-C649238A27A9}" sibTransId="{B09C2FB3-5A44-4333-AA41-1124530AF57A}"/>
    <dgm:cxn modelId="{F741DD11-50C1-46B5-9571-D817A05A955B}" srcId="{55C01FF6-877B-4F13-A377-0F29BA312728}" destId="{D9A5D015-74AB-42F7-8DFF-2BC02F05682B}" srcOrd="0" destOrd="0" parTransId="{A9E1098A-07AB-47F0-97F4-1C44FD20AB48}" sibTransId="{F0B03490-8ED4-446A-90C4-C97F3CFA0713}"/>
    <dgm:cxn modelId="{97B4ED12-1170-4036-A399-9027DED99F45}" type="presOf" srcId="{A8549C46-3B0D-4F51-91A2-95AD5702805B}" destId="{8570F223-C699-4F73-9536-ED647C4EDCCE}" srcOrd="0" destOrd="0" presId="urn:microsoft.com/office/officeart/2005/8/layout/chevron2"/>
    <dgm:cxn modelId="{D2353626-EF22-4F24-8B6A-23C929F81A47}" srcId="{9349B534-0B38-4B0E-A2AC-17D9A8AA2B6D}" destId="{A46FE29E-DE8F-4E30-B9E2-05E180FFE46C}" srcOrd="0" destOrd="0" parTransId="{B2C266DE-3B85-41A1-8FBC-197356884E6C}" sibTransId="{12A0ADB0-FC62-4949-A749-7EEB142A66B0}"/>
    <dgm:cxn modelId="{F8747234-25D8-4312-B683-742F378CBB75}" type="presOf" srcId="{55C01FF6-877B-4F13-A377-0F29BA312728}" destId="{EF4A18DB-E019-40CC-AC23-F3BF729A5F44}" srcOrd="0" destOrd="0" presId="urn:microsoft.com/office/officeart/2005/8/layout/chevron2"/>
    <dgm:cxn modelId="{FB668D39-94B2-440A-9915-A50542AE37E2}" type="presOf" srcId="{3F4A65D3-20FE-437E-AC20-9A0390F88BFD}" destId="{291EEEC0-4852-499E-9A8D-4A339491DC54}" srcOrd="0" destOrd="0" presId="urn:microsoft.com/office/officeart/2005/8/layout/chevron2"/>
    <dgm:cxn modelId="{9E38CB60-7650-480F-AF38-85F92B128AF7}" srcId="{55C01FF6-877B-4F13-A377-0F29BA312728}" destId="{3F4A65D3-20FE-437E-AC20-9A0390F88BFD}" srcOrd="1" destOrd="0" parTransId="{7B44CC32-C8EC-4748-ABF6-AE0F7119DFA1}" sibTransId="{15F4CBFE-C4B2-4E46-B5D6-E9120E04A4FC}"/>
    <dgm:cxn modelId="{DE3C0E47-F582-42CB-9431-AF8F06115259}" srcId="{55C01FF6-877B-4F13-A377-0F29BA312728}" destId="{9349B534-0B38-4B0E-A2AC-17D9A8AA2B6D}" srcOrd="4" destOrd="0" parTransId="{E0A4CCFD-740B-416F-8AB2-14D48177328F}" sibTransId="{8A48093B-0089-4D92-9505-ED9C2FBBC978}"/>
    <dgm:cxn modelId="{F7F19447-9A4A-4C2C-A5CA-ADB47C8D772D}" type="presOf" srcId="{91DD0E4B-6DA9-4765-B7FF-519D34AA6008}" destId="{5A041FFC-717B-4326-9C83-492C64D585A5}" srcOrd="0" destOrd="0" presId="urn:microsoft.com/office/officeart/2005/8/layout/chevron2"/>
    <dgm:cxn modelId="{3D51F573-91DA-45DE-A8DC-9F0F43413F5E}" srcId="{D9A5D015-74AB-42F7-8DFF-2BC02F05682B}" destId="{09AD7B6F-977C-43FF-A37D-0ACC72290903}" srcOrd="0" destOrd="0" parTransId="{A096902B-A11C-4629-9E75-11025161AC19}" sibTransId="{86A83A02-0E43-4F11-A3B8-46F571EA9A9D}"/>
    <dgm:cxn modelId="{5B20A874-F291-49F5-A111-C43F923658D1}" srcId="{55C01FF6-877B-4F13-A377-0F29BA312728}" destId="{91DD0E4B-6DA9-4765-B7FF-519D34AA6008}" srcOrd="2" destOrd="0" parTransId="{1FD4D9B1-986A-41D8-B880-525A1BBF5774}" sibTransId="{3D058379-ADE9-410C-8E48-96C4D117C995}"/>
    <dgm:cxn modelId="{30FC558B-15A5-4987-9BAB-ADB771088017}" type="presOf" srcId="{EBD9EF3E-CC22-4E59-B121-CD4C1897667C}" destId="{B14B622C-2AC9-48A8-BC21-D765661F6E64}" srcOrd="0" destOrd="0" presId="urn:microsoft.com/office/officeart/2005/8/layout/chevron2"/>
    <dgm:cxn modelId="{EEFBCC97-13BF-4F2C-95D7-A2B56E3A8448}" type="presOf" srcId="{A46FE29E-DE8F-4E30-B9E2-05E180FFE46C}" destId="{AB38C7F1-F0A3-4442-8061-454CF78D5AC5}" srcOrd="0" destOrd="0" presId="urn:microsoft.com/office/officeart/2005/8/layout/chevron2"/>
    <dgm:cxn modelId="{7B1657B0-F355-43D9-8AFE-21ADA3DA6B8E}" srcId="{91DD0E4B-6DA9-4765-B7FF-519D34AA6008}" destId="{A8549C46-3B0D-4F51-91A2-95AD5702805B}" srcOrd="0" destOrd="0" parTransId="{49CCB908-C800-4BF8-9F33-DD9924D9632B}" sibTransId="{AC57C66B-25A7-4DF8-A611-11B3A126B54F}"/>
    <dgm:cxn modelId="{B82138C9-1291-400B-AC56-EF6FDBF99529}" type="presOf" srcId="{9EA1A118-BF03-4380-AC50-3F7C4387E642}" destId="{C73A8620-6C4F-4BDE-95B4-3F9790A9D262}" srcOrd="0" destOrd="0" presId="urn:microsoft.com/office/officeart/2005/8/layout/chevron2"/>
    <dgm:cxn modelId="{980C98CA-1F80-4B61-9B64-FC2FB0B07630}" srcId="{9EA1A118-BF03-4380-AC50-3F7C4387E642}" destId="{18AEDC2B-F6D2-4944-9045-ADCF6937CA00}" srcOrd="0" destOrd="0" parTransId="{938C583F-C3AF-4926-9D9A-116A8DEEF1B4}" sibTransId="{8C26423C-92BB-4680-B1C6-1E0229253750}"/>
    <dgm:cxn modelId="{54A2D8CD-7166-4326-B63D-03FB05022B65}" type="presOf" srcId="{18AEDC2B-F6D2-4944-9045-ADCF6937CA00}" destId="{D8294AED-0A43-4969-A924-ED1691527DC0}" srcOrd="0" destOrd="0" presId="urn:microsoft.com/office/officeart/2005/8/layout/chevron2"/>
    <dgm:cxn modelId="{73C331E0-9090-49A8-8A74-5D628F34E486}" srcId="{3F4A65D3-20FE-437E-AC20-9A0390F88BFD}" destId="{EBD9EF3E-CC22-4E59-B121-CD4C1897667C}" srcOrd="0" destOrd="0" parTransId="{AAACD56B-4B67-4F68-BE49-C90F75E4ADEA}" sibTransId="{498A38BF-E216-42C3-845B-22F10B202E7A}"/>
    <dgm:cxn modelId="{26FDDDE7-49EC-4B48-9971-592756F49631}" type="presOf" srcId="{09AD7B6F-977C-43FF-A37D-0ACC72290903}" destId="{26E8DA1F-B55B-4C57-9106-CA5C040ED374}" srcOrd="0" destOrd="0" presId="urn:microsoft.com/office/officeart/2005/8/layout/chevron2"/>
    <dgm:cxn modelId="{7BB678F5-F0FF-43B3-A712-921CCB96CB84}" type="presOf" srcId="{9349B534-0B38-4B0E-A2AC-17D9A8AA2B6D}" destId="{AE7B14A3-050F-4D9A-8134-E286A02FF2B7}" srcOrd="0" destOrd="0" presId="urn:microsoft.com/office/officeart/2005/8/layout/chevron2"/>
    <dgm:cxn modelId="{360900F7-AA07-4209-8BCB-54D905F42D88}" type="presOf" srcId="{D9A5D015-74AB-42F7-8DFF-2BC02F05682B}" destId="{E2723199-7141-41DA-B209-61BCB3BDBACA}" srcOrd="0" destOrd="0" presId="urn:microsoft.com/office/officeart/2005/8/layout/chevron2"/>
    <dgm:cxn modelId="{EF41CC84-29A4-4AD2-9055-FC0941A0DA79}" type="presParOf" srcId="{EF4A18DB-E019-40CC-AC23-F3BF729A5F44}" destId="{95BD850A-1225-44F0-854B-13F5AF5705B4}" srcOrd="0" destOrd="0" presId="urn:microsoft.com/office/officeart/2005/8/layout/chevron2"/>
    <dgm:cxn modelId="{D4B3E20B-2CC5-416B-A8E9-BD2BBBE7F86E}" type="presParOf" srcId="{95BD850A-1225-44F0-854B-13F5AF5705B4}" destId="{E2723199-7141-41DA-B209-61BCB3BDBACA}" srcOrd="0" destOrd="0" presId="urn:microsoft.com/office/officeart/2005/8/layout/chevron2"/>
    <dgm:cxn modelId="{025D7C86-9648-4ABB-8BEC-53F06AD5C524}" type="presParOf" srcId="{95BD850A-1225-44F0-854B-13F5AF5705B4}" destId="{26E8DA1F-B55B-4C57-9106-CA5C040ED374}" srcOrd="1" destOrd="0" presId="urn:microsoft.com/office/officeart/2005/8/layout/chevron2"/>
    <dgm:cxn modelId="{3C6FFDB7-FDFC-4234-9D86-FFA7385AD1D1}" type="presParOf" srcId="{EF4A18DB-E019-40CC-AC23-F3BF729A5F44}" destId="{80B5EBBF-ABC8-4BA7-9882-0F7B2D3508EC}" srcOrd="1" destOrd="0" presId="urn:microsoft.com/office/officeart/2005/8/layout/chevron2"/>
    <dgm:cxn modelId="{CF8E3A94-56D3-495E-BA2A-33EF7AEA49F7}" type="presParOf" srcId="{EF4A18DB-E019-40CC-AC23-F3BF729A5F44}" destId="{891198A2-1F5D-4EC3-BFA8-42623DA2DF7D}" srcOrd="2" destOrd="0" presId="urn:microsoft.com/office/officeart/2005/8/layout/chevron2"/>
    <dgm:cxn modelId="{175AA034-AC95-4508-A413-95CD8B077C27}" type="presParOf" srcId="{891198A2-1F5D-4EC3-BFA8-42623DA2DF7D}" destId="{291EEEC0-4852-499E-9A8D-4A339491DC54}" srcOrd="0" destOrd="0" presId="urn:microsoft.com/office/officeart/2005/8/layout/chevron2"/>
    <dgm:cxn modelId="{664A9657-99E4-401B-9B7C-28BA248C5FC2}" type="presParOf" srcId="{891198A2-1F5D-4EC3-BFA8-42623DA2DF7D}" destId="{B14B622C-2AC9-48A8-BC21-D765661F6E64}" srcOrd="1" destOrd="0" presId="urn:microsoft.com/office/officeart/2005/8/layout/chevron2"/>
    <dgm:cxn modelId="{9AA89540-E946-4BDE-98E2-D04ADE653ADE}" type="presParOf" srcId="{EF4A18DB-E019-40CC-AC23-F3BF729A5F44}" destId="{08FD93AA-6FAD-40EF-ACFF-113B363981B7}" srcOrd="3" destOrd="0" presId="urn:microsoft.com/office/officeart/2005/8/layout/chevron2"/>
    <dgm:cxn modelId="{5C80A51D-6FF7-4775-9B08-5C5BA4B39BF3}" type="presParOf" srcId="{EF4A18DB-E019-40CC-AC23-F3BF729A5F44}" destId="{1EF5C0FD-391C-497F-87D7-C629B32265AB}" srcOrd="4" destOrd="0" presId="urn:microsoft.com/office/officeart/2005/8/layout/chevron2"/>
    <dgm:cxn modelId="{24E49C73-9F9E-4623-915A-220B419F6EA3}" type="presParOf" srcId="{1EF5C0FD-391C-497F-87D7-C629B32265AB}" destId="{5A041FFC-717B-4326-9C83-492C64D585A5}" srcOrd="0" destOrd="0" presId="urn:microsoft.com/office/officeart/2005/8/layout/chevron2"/>
    <dgm:cxn modelId="{7ACAD9B0-FC76-4BBE-BE36-3D58D218F202}" type="presParOf" srcId="{1EF5C0FD-391C-497F-87D7-C629B32265AB}" destId="{8570F223-C699-4F73-9536-ED647C4EDCCE}" srcOrd="1" destOrd="0" presId="urn:microsoft.com/office/officeart/2005/8/layout/chevron2"/>
    <dgm:cxn modelId="{F8BC4391-32E8-427F-8907-CFBD30B6E151}" type="presParOf" srcId="{EF4A18DB-E019-40CC-AC23-F3BF729A5F44}" destId="{2C8E5B5E-5E7F-4602-9231-975249799B6C}" srcOrd="5" destOrd="0" presId="urn:microsoft.com/office/officeart/2005/8/layout/chevron2"/>
    <dgm:cxn modelId="{CFA9CAF0-5D27-4171-9161-2033B0BE57B6}" type="presParOf" srcId="{EF4A18DB-E019-40CC-AC23-F3BF729A5F44}" destId="{9F84C62B-F7CB-40CC-A22D-EDA43DDBA213}" srcOrd="6" destOrd="0" presId="urn:microsoft.com/office/officeart/2005/8/layout/chevron2"/>
    <dgm:cxn modelId="{7F5BB7A9-9C91-462E-B162-5479D2DECFD4}" type="presParOf" srcId="{9F84C62B-F7CB-40CC-A22D-EDA43DDBA213}" destId="{C73A8620-6C4F-4BDE-95B4-3F9790A9D262}" srcOrd="0" destOrd="0" presId="urn:microsoft.com/office/officeart/2005/8/layout/chevron2"/>
    <dgm:cxn modelId="{7DB75717-2A41-4B6E-B0F5-3A065FF38625}" type="presParOf" srcId="{9F84C62B-F7CB-40CC-A22D-EDA43DDBA213}" destId="{D8294AED-0A43-4969-A924-ED1691527DC0}" srcOrd="1" destOrd="0" presId="urn:microsoft.com/office/officeart/2005/8/layout/chevron2"/>
    <dgm:cxn modelId="{CB312F04-3ACA-453A-8CF0-66CB5B69B5AA}" type="presParOf" srcId="{EF4A18DB-E019-40CC-AC23-F3BF729A5F44}" destId="{1F85D1CB-FE4D-45DA-AFBB-2816FE98FF5B}" srcOrd="7" destOrd="0" presId="urn:microsoft.com/office/officeart/2005/8/layout/chevron2"/>
    <dgm:cxn modelId="{18514B20-05B0-4F5B-938E-54CA4A9B3444}" type="presParOf" srcId="{EF4A18DB-E019-40CC-AC23-F3BF729A5F44}" destId="{F9A51D16-2757-4108-9BEC-B798812CA996}" srcOrd="8" destOrd="0" presId="urn:microsoft.com/office/officeart/2005/8/layout/chevron2"/>
    <dgm:cxn modelId="{13AC96F0-B376-4C59-8A83-E50A6D835D27}" type="presParOf" srcId="{F9A51D16-2757-4108-9BEC-B798812CA996}" destId="{AE7B14A3-050F-4D9A-8134-E286A02FF2B7}" srcOrd="0" destOrd="0" presId="urn:microsoft.com/office/officeart/2005/8/layout/chevron2"/>
    <dgm:cxn modelId="{AB730DA1-90EF-46FC-A98E-2058DE39AE35}" type="presParOf" srcId="{F9A51D16-2757-4108-9BEC-B798812CA996}" destId="{AB38C7F1-F0A3-4442-8061-454CF78D5AC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B93D6D-C97C-4C80-9193-D851585129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9F3B7C5C-D047-4945-AB6F-5125B0A29489}">
      <dgm:prSet phldrT="[Text]"/>
      <dgm:spPr/>
      <dgm:t>
        <a:bodyPr/>
        <a:lstStyle/>
        <a:p>
          <a:pPr>
            <a:lnSpc>
              <a:spcPct val="100000"/>
            </a:lnSpc>
          </a:pPr>
          <a:r>
            <a:rPr lang="en-IN">
              <a:solidFill>
                <a:schemeClr val="bg1"/>
              </a:solidFill>
              <a:latin typeface="Abril Fatface" panose="02000503000000020003" pitchFamily="2" charset="0"/>
            </a:rPr>
            <a:t>Research</a:t>
          </a:r>
        </a:p>
      </dgm:t>
    </dgm:pt>
    <dgm:pt modelId="{C96DA571-A16E-4F90-980D-D0AB2D740C8F}" type="parTrans" cxnId="{A4DEA915-F20F-4FD5-AF41-7135F755E4F6}">
      <dgm:prSet/>
      <dgm:spPr/>
      <dgm:t>
        <a:bodyPr/>
        <a:lstStyle/>
        <a:p>
          <a:endParaRPr lang="en-IN"/>
        </a:p>
      </dgm:t>
    </dgm:pt>
    <dgm:pt modelId="{0255329A-5F05-41AD-9C17-F9623B569CBC}" type="sibTrans" cxnId="{A4DEA915-F20F-4FD5-AF41-7135F755E4F6}">
      <dgm:prSet/>
      <dgm:spPr/>
      <dgm:t>
        <a:bodyPr/>
        <a:lstStyle/>
        <a:p>
          <a:endParaRPr lang="en-IN"/>
        </a:p>
      </dgm:t>
    </dgm:pt>
    <dgm:pt modelId="{55541B2E-7BD5-4514-B696-A86A56ADA591}">
      <dgm:prSet phldrT="[Text]"/>
      <dgm:spPr/>
      <dgm:t>
        <a:bodyPr/>
        <a:lstStyle/>
        <a:p>
          <a:pPr>
            <a:lnSpc>
              <a:spcPct val="100000"/>
            </a:lnSpc>
          </a:pPr>
          <a:r>
            <a:rPr lang="en-IN">
              <a:solidFill>
                <a:schemeClr val="bg1"/>
              </a:solidFill>
              <a:latin typeface="Abril Fatface" panose="02000503000000020003" pitchFamily="2" charset="0"/>
            </a:rPr>
            <a:t>Scrapping Images</a:t>
          </a:r>
        </a:p>
      </dgm:t>
    </dgm:pt>
    <dgm:pt modelId="{A64491B2-E517-49CC-A2AC-9EC4453A769D}" type="parTrans" cxnId="{2EF8BFA8-D385-468A-B0AA-30F36BAB88E7}">
      <dgm:prSet/>
      <dgm:spPr/>
      <dgm:t>
        <a:bodyPr/>
        <a:lstStyle/>
        <a:p>
          <a:endParaRPr lang="en-IN"/>
        </a:p>
      </dgm:t>
    </dgm:pt>
    <dgm:pt modelId="{27506F2D-B213-4F66-80FE-CF40DD828333}" type="sibTrans" cxnId="{2EF8BFA8-D385-468A-B0AA-30F36BAB88E7}">
      <dgm:prSet/>
      <dgm:spPr/>
      <dgm:t>
        <a:bodyPr/>
        <a:lstStyle/>
        <a:p>
          <a:endParaRPr lang="en-IN"/>
        </a:p>
      </dgm:t>
    </dgm:pt>
    <dgm:pt modelId="{65BFFF90-8D60-43D2-997A-80DAEEA1D638}">
      <dgm:prSet phldrT="[Text]"/>
      <dgm:spPr/>
      <dgm:t>
        <a:bodyPr/>
        <a:lstStyle/>
        <a:p>
          <a:pPr>
            <a:lnSpc>
              <a:spcPct val="100000"/>
            </a:lnSpc>
          </a:pPr>
          <a:r>
            <a:rPr lang="en-IN">
              <a:solidFill>
                <a:schemeClr val="bg1"/>
              </a:solidFill>
              <a:latin typeface="Abril Fatface" panose="02000503000000020003" pitchFamily="2" charset="0"/>
            </a:rPr>
            <a:t>Deep Learning</a:t>
          </a:r>
        </a:p>
      </dgm:t>
    </dgm:pt>
    <dgm:pt modelId="{4C52862D-2329-42D6-BD59-6BD7F3BCA0AD}" type="parTrans" cxnId="{607D4998-F15D-45A4-9471-68AFBAB0A965}">
      <dgm:prSet/>
      <dgm:spPr/>
      <dgm:t>
        <a:bodyPr/>
        <a:lstStyle/>
        <a:p>
          <a:endParaRPr lang="en-IN"/>
        </a:p>
      </dgm:t>
    </dgm:pt>
    <dgm:pt modelId="{5F9D634B-7F14-486A-9B19-6E869785B659}" type="sibTrans" cxnId="{607D4998-F15D-45A4-9471-68AFBAB0A965}">
      <dgm:prSet/>
      <dgm:spPr/>
      <dgm:t>
        <a:bodyPr/>
        <a:lstStyle/>
        <a:p>
          <a:endParaRPr lang="en-IN"/>
        </a:p>
      </dgm:t>
    </dgm:pt>
    <dgm:pt modelId="{9E4DDA9D-E809-4FC7-B8DF-5E59ABE82B29}">
      <dgm:prSet phldrT="[Text]"/>
      <dgm:spPr/>
      <dgm:t>
        <a:bodyPr/>
        <a:lstStyle/>
        <a:p>
          <a:pPr>
            <a:lnSpc>
              <a:spcPct val="100000"/>
            </a:lnSpc>
          </a:pPr>
          <a:r>
            <a:rPr lang="en-IN">
              <a:solidFill>
                <a:schemeClr val="bg1"/>
              </a:solidFill>
              <a:latin typeface="Abril Fatface" panose="02000503000000020003" pitchFamily="2" charset="0"/>
            </a:rPr>
            <a:t>Building/ Training Model</a:t>
          </a:r>
        </a:p>
      </dgm:t>
    </dgm:pt>
    <dgm:pt modelId="{2996E1D3-0805-44D7-AC7E-3504FD4F45EA}" type="parTrans" cxnId="{85D5708F-BC29-4B55-8C05-E9CF692CA6AD}">
      <dgm:prSet/>
      <dgm:spPr/>
      <dgm:t>
        <a:bodyPr/>
        <a:lstStyle/>
        <a:p>
          <a:endParaRPr lang="en-IN"/>
        </a:p>
      </dgm:t>
    </dgm:pt>
    <dgm:pt modelId="{DCE80814-9B4A-4C89-A03D-0EF6E8633750}" type="sibTrans" cxnId="{85D5708F-BC29-4B55-8C05-E9CF692CA6AD}">
      <dgm:prSet/>
      <dgm:spPr/>
      <dgm:t>
        <a:bodyPr/>
        <a:lstStyle/>
        <a:p>
          <a:endParaRPr lang="en-IN"/>
        </a:p>
      </dgm:t>
    </dgm:pt>
    <dgm:pt modelId="{3024ABC8-58C4-45BD-83EA-162BBE5DCE31}">
      <dgm:prSet phldrT="[Text]"/>
      <dgm:spPr/>
      <dgm:t>
        <a:bodyPr/>
        <a:lstStyle/>
        <a:p>
          <a:pPr>
            <a:lnSpc>
              <a:spcPct val="100000"/>
            </a:lnSpc>
          </a:pPr>
          <a:r>
            <a:rPr lang="en-IN">
              <a:solidFill>
                <a:schemeClr val="bg1"/>
              </a:solidFill>
              <a:latin typeface="Abril Fatface" panose="02000503000000020003" pitchFamily="2" charset="0"/>
            </a:rPr>
            <a:t>Main Application</a:t>
          </a:r>
        </a:p>
      </dgm:t>
    </dgm:pt>
    <dgm:pt modelId="{968C54E3-A263-413B-9A80-9C70B5E4ACC4}" type="parTrans" cxnId="{63A07259-824A-4451-8015-7A6686DB5EC4}">
      <dgm:prSet/>
      <dgm:spPr/>
      <dgm:t>
        <a:bodyPr/>
        <a:lstStyle/>
        <a:p>
          <a:endParaRPr lang="en-IN"/>
        </a:p>
      </dgm:t>
    </dgm:pt>
    <dgm:pt modelId="{6D284535-64FE-4F98-82AB-39446691A2D9}" type="sibTrans" cxnId="{63A07259-824A-4451-8015-7A6686DB5EC4}">
      <dgm:prSet/>
      <dgm:spPr/>
      <dgm:t>
        <a:bodyPr/>
        <a:lstStyle/>
        <a:p>
          <a:endParaRPr lang="en-IN"/>
        </a:p>
      </dgm:t>
    </dgm:pt>
    <dgm:pt modelId="{497F644A-715A-4CC4-B0B1-A21E869ABDBA}">
      <dgm:prSet phldrT="[Text]"/>
      <dgm:spPr/>
      <dgm:t>
        <a:bodyPr/>
        <a:lstStyle/>
        <a:p>
          <a:pPr>
            <a:lnSpc>
              <a:spcPct val="100000"/>
            </a:lnSpc>
          </a:pPr>
          <a:r>
            <a:rPr lang="en-IN">
              <a:solidFill>
                <a:schemeClr val="bg1"/>
              </a:solidFill>
              <a:latin typeface="Abril Fatface" panose="02000503000000020003" pitchFamily="2" charset="0"/>
            </a:rPr>
            <a:t>Dataset Creating</a:t>
          </a:r>
        </a:p>
      </dgm:t>
    </dgm:pt>
    <dgm:pt modelId="{C4B4B137-1670-421B-BB47-BE7C7FDFAE64}" type="parTrans" cxnId="{3940124B-1324-43A7-A436-604A762A1A0C}">
      <dgm:prSet/>
      <dgm:spPr/>
      <dgm:t>
        <a:bodyPr/>
        <a:lstStyle/>
        <a:p>
          <a:endParaRPr lang="en-IN"/>
        </a:p>
      </dgm:t>
    </dgm:pt>
    <dgm:pt modelId="{8BAB6158-3097-4765-9EF2-F14C59CB6D1C}" type="sibTrans" cxnId="{3940124B-1324-43A7-A436-604A762A1A0C}">
      <dgm:prSet/>
      <dgm:spPr/>
      <dgm:t>
        <a:bodyPr/>
        <a:lstStyle/>
        <a:p>
          <a:endParaRPr lang="en-IN"/>
        </a:p>
      </dgm:t>
    </dgm:pt>
    <dgm:pt modelId="{1E66C2CD-16B7-4CF6-9C85-705556E3409E}" type="pres">
      <dgm:prSet presAssocID="{3EB93D6D-C97C-4C80-9193-D85158512924}" presName="root" presStyleCnt="0">
        <dgm:presLayoutVars>
          <dgm:dir/>
          <dgm:resizeHandles val="exact"/>
        </dgm:presLayoutVars>
      </dgm:prSet>
      <dgm:spPr/>
    </dgm:pt>
    <dgm:pt modelId="{F1D9E13F-AE36-4D0E-8693-D6A7133E78F8}" type="pres">
      <dgm:prSet presAssocID="{9F3B7C5C-D047-4945-AB6F-5125B0A29489}" presName="compNode" presStyleCnt="0"/>
      <dgm:spPr/>
    </dgm:pt>
    <dgm:pt modelId="{BADB8AC6-E87D-4430-849F-B77CF04DDA59}" type="pres">
      <dgm:prSet presAssocID="{9F3B7C5C-D047-4945-AB6F-5125B0A2948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72E54DDE-9F37-479B-AB85-6F8C54D5BEB5}" type="pres">
      <dgm:prSet presAssocID="{9F3B7C5C-D047-4945-AB6F-5125B0A29489}" presName="spaceRect" presStyleCnt="0"/>
      <dgm:spPr/>
    </dgm:pt>
    <dgm:pt modelId="{F0EA22CA-8995-43CB-9C51-A002B1ED4620}" type="pres">
      <dgm:prSet presAssocID="{9F3B7C5C-D047-4945-AB6F-5125B0A29489}" presName="textRect" presStyleLbl="revTx" presStyleIdx="0" presStyleCnt="6">
        <dgm:presLayoutVars>
          <dgm:chMax val="1"/>
          <dgm:chPref val="1"/>
        </dgm:presLayoutVars>
      </dgm:prSet>
      <dgm:spPr/>
    </dgm:pt>
    <dgm:pt modelId="{255FBDA3-D725-42C9-A727-9BC8E3804BFF}" type="pres">
      <dgm:prSet presAssocID="{0255329A-5F05-41AD-9C17-F9623B569CBC}" presName="sibTrans" presStyleCnt="0"/>
      <dgm:spPr/>
    </dgm:pt>
    <dgm:pt modelId="{27033653-2772-4DB1-87EB-E10FE922617C}" type="pres">
      <dgm:prSet presAssocID="{55541B2E-7BD5-4514-B696-A86A56ADA591}" presName="compNode" presStyleCnt="0"/>
      <dgm:spPr/>
    </dgm:pt>
    <dgm:pt modelId="{3F59665A-9A16-4AE8-9B6C-C4AA3F1718F7}" type="pres">
      <dgm:prSet presAssocID="{55541B2E-7BD5-4514-B696-A86A56ADA59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0FC9D28C-49B7-412D-BAF4-4B161590FCA4}" type="pres">
      <dgm:prSet presAssocID="{55541B2E-7BD5-4514-B696-A86A56ADA591}" presName="spaceRect" presStyleCnt="0"/>
      <dgm:spPr/>
    </dgm:pt>
    <dgm:pt modelId="{8DDDABA9-7867-459B-B662-1CB9B3066BA5}" type="pres">
      <dgm:prSet presAssocID="{55541B2E-7BD5-4514-B696-A86A56ADA591}" presName="textRect" presStyleLbl="revTx" presStyleIdx="1" presStyleCnt="6">
        <dgm:presLayoutVars>
          <dgm:chMax val="1"/>
          <dgm:chPref val="1"/>
        </dgm:presLayoutVars>
      </dgm:prSet>
      <dgm:spPr/>
    </dgm:pt>
    <dgm:pt modelId="{AF620665-619A-421D-A715-D9B1626B5CE3}" type="pres">
      <dgm:prSet presAssocID="{27506F2D-B213-4F66-80FE-CF40DD828333}" presName="sibTrans" presStyleCnt="0"/>
      <dgm:spPr/>
    </dgm:pt>
    <dgm:pt modelId="{A349C690-04C2-4C43-823F-5D056B0EE264}" type="pres">
      <dgm:prSet presAssocID="{9E4DDA9D-E809-4FC7-B8DF-5E59ABE82B29}" presName="compNode" presStyleCnt="0"/>
      <dgm:spPr/>
    </dgm:pt>
    <dgm:pt modelId="{774C30A9-5018-4A85-8D29-B6B33F651DC7}" type="pres">
      <dgm:prSet presAssocID="{9E4DDA9D-E809-4FC7-B8DF-5E59ABE82B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79021A7-8D2E-400C-A0A9-BC61630073A5}" type="pres">
      <dgm:prSet presAssocID="{9E4DDA9D-E809-4FC7-B8DF-5E59ABE82B29}" presName="spaceRect" presStyleCnt="0"/>
      <dgm:spPr/>
    </dgm:pt>
    <dgm:pt modelId="{FE025D98-5E8F-4C16-8C7F-C300526115CE}" type="pres">
      <dgm:prSet presAssocID="{9E4DDA9D-E809-4FC7-B8DF-5E59ABE82B29}" presName="textRect" presStyleLbl="revTx" presStyleIdx="2" presStyleCnt="6">
        <dgm:presLayoutVars>
          <dgm:chMax val="1"/>
          <dgm:chPref val="1"/>
        </dgm:presLayoutVars>
      </dgm:prSet>
      <dgm:spPr/>
    </dgm:pt>
    <dgm:pt modelId="{3FC44979-D3A5-42EC-A591-BABAC0A297C6}" type="pres">
      <dgm:prSet presAssocID="{DCE80814-9B4A-4C89-A03D-0EF6E8633750}" presName="sibTrans" presStyleCnt="0"/>
      <dgm:spPr/>
    </dgm:pt>
    <dgm:pt modelId="{1895423F-782C-4ACE-8608-BA9590FDE94D}" type="pres">
      <dgm:prSet presAssocID="{65BFFF90-8D60-43D2-997A-80DAEEA1D638}" presName="compNode" presStyleCnt="0"/>
      <dgm:spPr/>
    </dgm:pt>
    <dgm:pt modelId="{19641F90-FEA5-4684-B904-022F020A0727}" type="pres">
      <dgm:prSet presAssocID="{65BFFF90-8D60-43D2-997A-80DAEEA1D6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oolhouse"/>
        </a:ext>
      </dgm:extLst>
    </dgm:pt>
    <dgm:pt modelId="{FA2534E3-C6E9-421E-B521-329725D384BF}" type="pres">
      <dgm:prSet presAssocID="{65BFFF90-8D60-43D2-997A-80DAEEA1D638}" presName="spaceRect" presStyleCnt="0"/>
      <dgm:spPr/>
    </dgm:pt>
    <dgm:pt modelId="{E9788860-D5D8-4273-9AD6-B9A155C6C5BD}" type="pres">
      <dgm:prSet presAssocID="{65BFFF90-8D60-43D2-997A-80DAEEA1D638}" presName="textRect" presStyleLbl="revTx" presStyleIdx="3" presStyleCnt="6">
        <dgm:presLayoutVars>
          <dgm:chMax val="1"/>
          <dgm:chPref val="1"/>
        </dgm:presLayoutVars>
      </dgm:prSet>
      <dgm:spPr/>
    </dgm:pt>
    <dgm:pt modelId="{AE1AAF2A-A262-44B6-A243-25904404A7A6}" type="pres">
      <dgm:prSet presAssocID="{5F9D634B-7F14-486A-9B19-6E869785B659}" presName="sibTrans" presStyleCnt="0"/>
      <dgm:spPr/>
    </dgm:pt>
    <dgm:pt modelId="{5352AF22-702F-44BA-8A51-89B1DD78BBA7}" type="pres">
      <dgm:prSet presAssocID="{3024ABC8-58C4-45BD-83EA-162BBE5DCE31}" presName="compNode" presStyleCnt="0"/>
      <dgm:spPr/>
    </dgm:pt>
    <dgm:pt modelId="{2B796C5D-4F41-47CD-969E-0CCBB23AFCB9}" type="pres">
      <dgm:prSet presAssocID="{3024ABC8-58C4-45BD-83EA-162BBE5DCE3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0EF484BB-2634-40FB-818C-7EA43CBB35FF}" type="pres">
      <dgm:prSet presAssocID="{3024ABC8-58C4-45BD-83EA-162BBE5DCE31}" presName="spaceRect" presStyleCnt="0"/>
      <dgm:spPr/>
    </dgm:pt>
    <dgm:pt modelId="{4054EA3B-C9BB-4DC0-8612-3600AD405926}" type="pres">
      <dgm:prSet presAssocID="{3024ABC8-58C4-45BD-83EA-162BBE5DCE31}" presName="textRect" presStyleLbl="revTx" presStyleIdx="4" presStyleCnt="6">
        <dgm:presLayoutVars>
          <dgm:chMax val="1"/>
          <dgm:chPref val="1"/>
        </dgm:presLayoutVars>
      </dgm:prSet>
      <dgm:spPr/>
    </dgm:pt>
    <dgm:pt modelId="{EEE8A742-9456-4F6B-A400-C78A685A8BF0}" type="pres">
      <dgm:prSet presAssocID="{6D284535-64FE-4F98-82AB-39446691A2D9}" presName="sibTrans" presStyleCnt="0"/>
      <dgm:spPr/>
    </dgm:pt>
    <dgm:pt modelId="{15E72E30-A4BB-4FDF-BF8D-3FDE41028688}" type="pres">
      <dgm:prSet presAssocID="{497F644A-715A-4CC4-B0B1-A21E869ABDBA}" presName="compNode" presStyleCnt="0"/>
      <dgm:spPr/>
    </dgm:pt>
    <dgm:pt modelId="{19A705D8-BFB6-47B9-908F-23563675D75E}" type="pres">
      <dgm:prSet presAssocID="{497F644A-715A-4CC4-B0B1-A21E869ABDB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1649579B-D997-4F73-A196-7983F9D53FDE}" type="pres">
      <dgm:prSet presAssocID="{497F644A-715A-4CC4-B0B1-A21E869ABDBA}" presName="spaceRect" presStyleCnt="0"/>
      <dgm:spPr/>
    </dgm:pt>
    <dgm:pt modelId="{7C25CF0C-9386-4533-A34E-4B3F4F3CA7C6}" type="pres">
      <dgm:prSet presAssocID="{497F644A-715A-4CC4-B0B1-A21E869ABDBA}" presName="textRect" presStyleLbl="revTx" presStyleIdx="5" presStyleCnt="6">
        <dgm:presLayoutVars>
          <dgm:chMax val="1"/>
          <dgm:chPref val="1"/>
        </dgm:presLayoutVars>
      </dgm:prSet>
      <dgm:spPr/>
    </dgm:pt>
  </dgm:ptLst>
  <dgm:cxnLst>
    <dgm:cxn modelId="{A4DEA915-F20F-4FD5-AF41-7135F755E4F6}" srcId="{3EB93D6D-C97C-4C80-9193-D85158512924}" destId="{9F3B7C5C-D047-4945-AB6F-5125B0A29489}" srcOrd="0" destOrd="0" parTransId="{C96DA571-A16E-4F90-980D-D0AB2D740C8F}" sibTransId="{0255329A-5F05-41AD-9C17-F9623B569CBC}"/>
    <dgm:cxn modelId="{F12D6F27-8A65-4C88-BA56-FBEFD4BC04CA}" type="presOf" srcId="{497F644A-715A-4CC4-B0B1-A21E869ABDBA}" destId="{7C25CF0C-9386-4533-A34E-4B3F4F3CA7C6}" srcOrd="0" destOrd="0" presId="urn:microsoft.com/office/officeart/2018/2/layout/IconLabelList"/>
    <dgm:cxn modelId="{A7BC2D2D-DD26-4C63-8B6E-7F929F2EBD60}" type="presOf" srcId="{55541B2E-7BD5-4514-B696-A86A56ADA591}" destId="{8DDDABA9-7867-459B-B662-1CB9B3066BA5}" srcOrd="0" destOrd="0" presId="urn:microsoft.com/office/officeart/2018/2/layout/IconLabelList"/>
    <dgm:cxn modelId="{3940124B-1324-43A7-A436-604A762A1A0C}" srcId="{3EB93D6D-C97C-4C80-9193-D85158512924}" destId="{497F644A-715A-4CC4-B0B1-A21E869ABDBA}" srcOrd="5" destOrd="0" parTransId="{C4B4B137-1670-421B-BB47-BE7C7FDFAE64}" sibTransId="{8BAB6158-3097-4765-9EF2-F14C59CB6D1C}"/>
    <dgm:cxn modelId="{088C2E59-671D-437E-93F9-E5A1BC25F496}" type="presOf" srcId="{9F3B7C5C-D047-4945-AB6F-5125B0A29489}" destId="{F0EA22CA-8995-43CB-9C51-A002B1ED4620}" srcOrd="0" destOrd="0" presId="urn:microsoft.com/office/officeart/2018/2/layout/IconLabelList"/>
    <dgm:cxn modelId="{63A07259-824A-4451-8015-7A6686DB5EC4}" srcId="{3EB93D6D-C97C-4C80-9193-D85158512924}" destId="{3024ABC8-58C4-45BD-83EA-162BBE5DCE31}" srcOrd="4" destOrd="0" parTransId="{968C54E3-A263-413B-9A80-9C70B5E4ACC4}" sibTransId="{6D284535-64FE-4F98-82AB-39446691A2D9}"/>
    <dgm:cxn modelId="{85D5708F-BC29-4B55-8C05-E9CF692CA6AD}" srcId="{3EB93D6D-C97C-4C80-9193-D85158512924}" destId="{9E4DDA9D-E809-4FC7-B8DF-5E59ABE82B29}" srcOrd="2" destOrd="0" parTransId="{2996E1D3-0805-44D7-AC7E-3504FD4F45EA}" sibTransId="{DCE80814-9B4A-4C89-A03D-0EF6E8633750}"/>
    <dgm:cxn modelId="{FD793590-EA1B-45A8-81D4-F432065796A0}" type="presOf" srcId="{9E4DDA9D-E809-4FC7-B8DF-5E59ABE82B29}" destId="{FE025D98-5E8F-4C16-8C7F-C300526115CE}" srcOrd="0" destOrd="0" presId="urn:microsoft.com/office/officeart/2018/2/layout/IconLabelList"/>
    <dgm:cxn modelId="{607D4998-F15D-45A4-9471-68AFBAB0A965}" srcId="{3EB93D6D-C97C-4C80-9193-D85158512924}" destId="{65BFFF90-8D60-43D2-997A-80DAEEA1D638}" srcOrd="3" destOrd="0" parTransId="{4C52862D-2329-42D6-BD59-6BD7F3BCA0AD}" sibTransId="{5F9D634B-7F14-486A-9B19-6E869785B659}"/>
    <dgm:cxn modelId="{2EF8BFA8-D385-468A-B0AA-30F36BAB88E7}" srcId="{3EB93D6D-C97C-4C80-9193-D85158512924}" destId="{55541B2E-7BD5-4514-B696-A86A56ADA591}" srcOrd="1" destOrd="0" parTransId="{A64491B2-E517-49CC-A2AC-9EC4453A769D}" sibTransId="{27506F2D-B213-4F66-80FE-CF40DD828333}"/>
    <dgm:cxn modelId="{5B4FE3B0-F8E4-4855-9ADE-64E2EFE018C6}" type="presOf" srcId="{3024ABC8-58C4-45BD-83EA-162BBE5DCE31}" destId="{4054EA3B-C9BB-4DC0-8612-3600AD405926}" srcOrd="0" destOrd="0" presId="urn:microsoft.com/office/officeart/2018/2/layout/IconLabelList"/>
    <dgm:cxn modelId="{20F0F5C2-1995-45E3-953F-23E711F79B25}" type="presOf" srcId="{65BFFF90-8D60-43D2-997A-80DAEEA1D638}" destId="{E9788860-D5D8-4273-9AD6-B9A155C6C5BD}" srcOrd="0" destOrd="0" presId="urn:microsoft.com/office/officeart/2018/2/layout/IconLabelList"/>
    <dgm:cxn modelId="{0F1A11FC-0721-4DA2-9609-A253B9984152}" type="presOf" srcId="{3EB93D6D-C97C-4C80-9193-D85158512924}" destId="{1E66C2CD-16B7-4CF6-9C85-705556E3409E}" srcOrd="0" destOrd="0" presId="urn:microsoft.com/office/officeart/2018/2/layout/IconLabelList"/>
    <dgm:cxn modelId="{EDF5AD80-8F01-4D3F-AFE2-DBBC9843436E}" type="presParOf" srcId="{1E66C2CD-16B7-4CF6-9C85-705556E3409E}" destId="{F1D9E13F-AE36-4D0E-8693-D6A7133E78F8}" srcOrd="0" destOrd="0" presId="urn:microsoft.com/office/officeart/2018/2/layout/IconLabelList"/>
    <dgm:cxn modelId="{8625B023-0CBF-47BF-A2CE-6D08FA863A76}" type="presParOf" srcId="{F1D9E13F-AE36-4D0E-8693-D6A7133E78F8}" destId="{BADB8AC6-E87D-4430-849F-B77CF04DDA59}" srcOrd="0" destOrd="0" presId="urn:microsoft.com/office/officeart/2018/2/layout/IconLabelList"/>
    <dgm:cxn modelId="{12A64D34-0138-40F3-AB59-CE5C983439AD}" type="presParOf" srcId="{F1D9E13F-AE36-4D0E-8693-D6A7133E78F8}" destId="{72E54DDE-9F37-479B-AB85-6F8C54D5BEB5}" srcOrd="1" destOrd="0" presId="urn:microsoft.com/office/officeart/2018/2/layout/IconLabelList"/>
    <dgm:cxn modelId="{21D0CE68-D101-4A3A-850D-06D81F8442C7}" type="presParOf" srcId="{F1D9E13F-AE36-4D0E-8693-D6A7133E78F8}" destId="{F0EA22CA-8995-43CB-9C51-A002B1ED4620}" srcOrd="2" destOrd="0" presId="urn:microsoft.com/office/officeart/2018/2/layout/IconLabelList"/>
    <dgm:cxn modelId="{CBF214ED-084C-40D6-9C7A-4C3EB03BA608}" type="presParOf" srcId="{1E66C2CD-16B7-4CF6-9C85-705556E3409E}" destId="{255FBDA3-D725-42C9-A727-9BC8E3804BFF}" srcOrd="1" destOrd="0" presId="urn:microsoft.com/office/officeart/2018/2/layout/IconLabelList"/>
    <dgm:cxn modelId="{52DDB0C2-E5E4-4274-8123-661730B9CA35}" type="presParOf" srcId="{1E66C2CD-16B7-4CF6-9C85-705556E3409E}" destId="{27033653-2772-4DB1-87EB-E10FE922617C}" srcOrd="2" destOrd="0" presId="urn:microsoft.com/office/officeart/2018/2/layout/IconLabelList"/>
    <dgm:cxn modelId="{ABC2B556-974D-4914-BCC9-03B92A8BF640}" type="presParOf" srcId="{27033653-2772-4DB1-87EB-E10FE922617C}" destId="{3F59665A-9A16-4AE8-9B6C-C4AA3F1718F7}" srcOrd="0" destOrd="0" presId="urn:microsoft.com/office/officeart/2018/2/layout/IconLabelList"/>
    <dgm:cxn modelId="{16F4A721-5C31-4CBB-BB9C-4B608329639D}" type="presParOf" srcId="{27033653-2772-4DB1-87EB-E10FE922617C}" destId="{0FC9D28C-49B7-412D-BAF4-4B161590FCA4}" srcOrd="1" destOrd="0" presId="urn:microsoft.com/office/officeart/2018/2/layout/IconLabelList"/>
    <dgm:cxn modelId="{C7470AE2-CA56-4DC7-9ED2-902A6F3BCDFE}" type="presParOf" srcId="{27033653-2772-4DB1-87EB-E10FE922617C}" destId="{8DDDABA9-7867-459B-B662-1CB9B3066BA5}" srcOrd="2" destOrd="0" presId="urn:microsoft.com/office/officeart/2018/2/layout/IconLabelList"/>
    <dgm:cxn modelId="{C2BE0769-8C26-4B02-9EA4-96975F2FCBBB}" type="presParOf" srcId="{1E66C2CD-16B7-4CF6-9C85-705556E3409E}" destId="{AF620665-619A-421D-A715-D9B1626B5CE3}" srcOrd="3" destOrd="0" presId="urn:microsoft.com/office/officeart/2018/2/layout/IconLabelList"/>
    <dgm:cxn modelId="{5538FAE2-09B8-4552-B0EA-B915A1198193}" type="presParOf" srcId="{1E66C2CD-16B7-4CF6-9C85-705556E3409E}" destId="{A349C690-04C2-4C43-823F-5D056B0EE264}" srcOrd="4" destOrd="0" presId="urn:microsoft.com/office/officeart/2018/2/layout/IconLabelList"/>
    <dgm:cxn modelId="{ABD984BE-464C-46F5-A9F3-138F429D26B9}" type="presParOf" srcId="{A349C690-04C2-4C43-823F-5D056B0EE264}" destId="{774C30A9-5018-4A85-8D29-B6B33F651DC7}" srcOrd="0" destOrd="0" presId="urn:microsoft.com/office/officeart/2018/2/layout/IconLabelList"/>
    <dgm:cxn modelId="{3753E8DA-5FAA-4212-A1D8-33ACE861BCF2}" type="presParOf" srcId="{A349C690-04C2-4C43-823F-5D056B0EE264}" destId="{579021A7-8D2E-400C-A0A9-BC61630073A5}" srcOrd="1" destOrd="0" presId="urn:microsoft.com/office/officeart/2018/2/layout/IconLabelList"/>
    <dgm:cxn modelId="{1D7976EB-809C-4C58-82A8-411D9989871A}" type="presParOf" srcId="{A349C690-04C2-4C43-823F-5D056B0EE264}" destId="{FE025D98-5E8F-4C16-8C7F-C300526115CE}" srcOrd="2" destOrd="0" presId="urn:microsoft.com/office/officeart/2018/2/layout/IconLabelList"/>
    <dgm:cxn modelId="{74C7EF6A-8857-415A-AB76-BACE2A88D1FF}" type="presParOf" srcId="{1E66C2CD-16B7-4CF6-9C85-705556E3409E}" destId="{3FC44979-D3A5-42EC-A591-BABAC0A297C6}" srcOrd="5" destOrd="0" presId="urn:microsoft.com/office/officeart/2018/2/layout/IconLabelList"/>
    <dgm:cxn modelId="{8BAFEADB-AEC2-4649-A159-2D7502418913}" type="presParOf" srcId="{1E66C2CD-16B7-4CF6-9C85-705556E3409E}" destId="{1895423F-782C-4ACE-8608-BA9590FDE94D}" srcOrd="6" destOrd="0" presId="urn:microsoft.com/office/officeart/2018/2/layout/IconLabelList"/>
    <dgm:cxn modelId="{9045F370-3551-48BE-8F10-3769C8A3BE23}" type="presParOf" srcId="{1895423F-782C-4ACE-8608-BA9590FDE94D}" destId="{19641F90-FEA5-4684-B904-022F020A0727}" srcOrd="0" destOrd="0" presId="urn:microsoft.com/office/officeart/2018/2/layout/IconLabelList"/>
    <dgm:cxn modelId="{646ECE5F-E5B0-4DCC-8924-1B4CB76683F3}" type="presParOf" srcId="{1895423F-782C-4ACE-8608-BA9590FDE94D}" destId="{FA2534E3-C6E9-421E-B521-329725D384BF}" srcOrd="1" destOrd="0" presId="urn:microsoft.com/office/officeart/2018/2/layout/IconLabelList"/>
    <dgm:cxn modelId="{8E9C87F6-028D-4627-840C-D702CBA48309}" type="presParOf" srcId="{1895423F-782C-4ACE-8608-BA9590FDE94D}" destId="{E9788860-D5D8-4273-9AD6-B9A155C6C5BD}" srcOrd="2" destOrd="0" presId="urn:microsoft.com/office/officeart/2018/2/layout/IconLabelList"/>
    <dgm:cxn modelId="{156D52F6-79E2-4634-A7F8-889B2CC6BD9A}" type="presParOf" srcId="{1E66C2CD-16B7-4CF6-9C85-705556E3409E}" destId="{AE1AAF2A-A262-44B6-A243-25904404A7A6}" srcOrd="7" destOrd="0" presId="urn:microsoft.com/office/officeart/2018/2/layout/IconLabelList"/>
    <dgm:cxn modelId="{0DCAD5B8-1799-487C-B35F-EB263EFE53EC}" type="presParOf" srcId="{1E66C2CD-16B7-4CF6-9C85-705556E3409E}" destId="{5352AF22-702F-44BA-8A51-89B1DD78BBA7}" srcOrd="8" destOrd="0" presId="urn:microsoft.com/office/officeart/2018/2/layout/IconLabelList"/>
    <dgm:cxn modelId="{6DF7E900-FF93-4389-938C-20BE7FA883EB}" type="presParOf" srcId="{5352AF22-702F-44BA-8A51-89B1DD78BBA7}" destId="{2B796C5D-4F41-47CD-969E-0CCBB23AFCB9}" srcOrd="0" destOrd="0" presId="urn:microsoft.com/office/officeart/2018/2/layout/IconLabelList"/>
    <dgm:cxn modelId="{133EB2C5-049F-4E34-83FF-FAFE8C22B1E4}" type="presParOf" srcId="{5352AF22-702F-44BA-8A51-89B1DD78BBA7}" destId="{0EF484BB-2634-40FB-818C-7EA43CBB35FF}" srcOrd="1" destOrd="0" presId="urn:microsoft.com/office/officeart/2018/2/layout/IconLabelList"/>
    <dgm:cxn modelId="{4CD07A98-7C2A-4471-8F83-DDC1E78A10F9}" type="presParOf" srcId="{5352AF22-702F-44BA-8A51-89B1DD78BBA7}" destId="{4054EA3B-C9BB-4DC0-8612-3600AD405926}" srcOrd="2" destOrd="0" presId="urn:microsoft.com/office/officeart/2018/2/layout/IconLabelList"/>
    <dgm:cxn modelId="{632804A1-5DD9-4A03-B71B-2E4A7F8FD40E}" type="presParOf" srcId="{1E66C2CD-16B7-4CF6-9C85-705556E3409E}" destId="{EEE8A742-9456-4F6B-A400-C78A685A8BF0}" srcOrd="9" destOrd="0" presId="urn:microsoft.com/office/officeart/2018/2/layout/IconLabelList"/>
    <dgm:cxn modelId="{0ADD1CE8-68E1-46A5-BD54-26F4FEA2ED77}" type="presParOf" srcId="{1E66C2CD-16B7-4CF6-9C85-705556E3409E}" destId="{15E72E30-A4BB-4FDF-BF8D-3FDE41028688}" srcOrd="10" destOrd="0" presId="urn:microsoft.com/office/officeart/2018/2/layout/IconLabelList"/>
    <dgm:cxn modelId="{64B6C87A-7664-4AB9-BDCF-B66BE39183D3}" type="presParOf" srcId="{15E72E30-A4BB-4FDF-BF8D-3FDE41028688}" destId="{19A705D8-BFB6-47B9-908F-23563675D75E}" srcOrd="0" destOrd="0" presId="urn:microsoft.com/office/officeart/2018/2/layout/IconLabelList"/>
    <dgm:cxn modelId="{F888780E-4A77-4622-8981-6DD8CA5D7DD8}" type="presParOf" srcId="{15E72E30-A4BB-4FDF-BF8D-3FDE41028688}" destId="{1649579B-D997-4F73-A196-7983F9D53FDE}" srcOrd="1" destOrd="0" presId="urn:microsoft.com/office/officeart/2018/2/layout/IconLabelList"/>
    <dgm:cxn modelId="{DC8EEACF-EB35-45DB-AB48-D049730D9B55}" type="presParOf" srcId="{15E72E30-A4BB-4FDF-BF8D-3FDE41028688}" destId="{7C25CF0C-9386-4533-A34E-4B3F4F3CA7C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69D6B-FC96-4E51-AD80-919C60B25648}" type="doc">
      <dgm:prSet loTypeId="urn:microsoft.com/office/officeart/2005/8/layout/process1" loCatId="process" qsTypeId="urn:microsoft.com/office/officeart/2005/8/quickstyle/simple1" qsCatId="simple" csTypeId="urn:microsoft.com/office/officeart/2005/8/colors/accent1_2" csCatId="accent1" phldr="1"/>
      <dgm:spPr/>
    </dgm:pt>
    <dgm:pt modelId="{AE429E87-800D-4D2E-804A-71747D800576}">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P1</a:t>
          </a:r>
        </a:p>
      </dgm:t>
    </dgm:pt>
    <dgm:pt modelId="{E9CC6EDF-BE45-463E-8ED3-CDC0CEFE28FC}" type="parTrans" cxnId="{89179CBD-DBA2-41DF-8CFF-3C4C65822D3D}">
      <dgm:prSet/>
      <dgm:spPr/>
      <dgm:t>
        <a:bodyPr/>
        <a:lstStyle/>
        <a:p>
          <a:endParaRPr lang="en-IN"/>
        </a:p>
      </dgm:t>
    </dgm:pt>
    <dgm:pt modelId="{E6C41FB2-AB0C-4378-BFD5-59DCF61490E4}" type="sibTrans" cxnId="{89179CBD-DBA2-41DF-8CFF-3C4C65822D3D}">
      <dgm:prSet/>
      <dgm:spPr/>
      <dgm:t>
        <a:bodyPr/>
        <a:lstStyle/>
        <a:p>
          <a:endParaRPr lang="en-IN"/>
        </a:p>
      </dgm:t>
    </dgm:pt>
    <dgm:pt modelId="{8C4DA20E-AC7C-4E2D-B5A4-90D4B2DEF677}">
      <dgm:prSet phldrT="[Text]">
        <dgm:style>
          <a:lnRef idx="0">
            <a:scrgbClr r="0" g="0" b="0"/>
          </a:lnRef>
          <a:fillRef idx="0">
            <a:scrgbClr r="0" g="0" b="0"/>
          </a:fillRef>
          <a:effectRef idx="0">
            <a:scrgbClr r="0" g="0" b="0"/>
          </a:effectRef>
          <a:fontRef idx="minor">
            <a:schemeClr val="accent3"/>
          </a:fontRef>
        </dgm:style>
      </dgm:prSet>
      <dgm:spPr>
        <a:noFill/>
        <a:ln w="9525" cap="flat" cmpd="sng" algn="ctr">
          <a:solidFill>
            <a:schemeClr val="accent3"/>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E2172B06-C7AD-45BD-BFF9-8553492BDEF9}" type="parTrans" cxnId="{4AD37564-5C4D-4103-A6CA-3F8FA5A88E95}">
      <dgm:prSet/>
      <dgm:spPr/>
      <dgm:t>
        <a:bodyPr/>
        <a:lstStyle/>
        <a:p>
          <a:endParaRPr lang="en-IN"/>
        </a:p>
      </dgm:t>
    </dgm:pt>
    <dgm:pt modelId="{45706A45-D72D-400C-9A26-1F0D360570A1}" type="sibTrans" cxnId="{4AD37564-5C4D-4103-A6CA-3F8FA5A88E95}">
      <dgm:prSet/>
      <dgm:spPr/>
      <dgm:t>
        <a:bodyPr/>
        <a:lstStyle/>
        <a:p>
          <a:endParaRPr lang="en-IN"/>
        </a:p>
      </dgm:t>
    </dgm:pt>
    <dgm:pt modelId="{1DE5FA8F-32E5-4AEE-8798-0B9F097AC121}">
      <dgm:prSet phldrT="[Text]">
        <dgm:style>
          <a:lnRef idx="0">
            <a:scrgbClr r="0" g="0" b="0"/>
          </a:lnRef>
          <a:fillRef idx="0">
            <a:scrgbClr r="0" g="0" b="0"/>
          </a:fillRef>
          <a:effectRef idx="0">
            <a:scrgbClr r="0" g="0" b="0"/>
          </a:effectRef>
          <a:fontRef idx="minor">
            <a:schemeClr val="accent4"/>
          </a:fontRef>
        </dgm:style>
      </dgm:prSet>
      <dgm:spPr>
        <a:noFill/>
        <a:ln w="9525" cap="flat" cmpd="sng" algn="ctr">
          <a:solidFill>
            <a:schemeClr val="accent4"/>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82324B86-F7B0-454F-8E36-8A0027C373EA}" type="parTrans" cxnId="{518995E0-736E-401F-86CA-189B9E7ABDF9}">
      <dgm:prSet/>
      <dgm:spPr/>
      <dgm:t>
        <a:bodyPr/>
        <a:lstStyle/>
        <a:p>
          <a:endParaRPr lang="en-IN"/>
        </a:p>
      </dgm:t>
    </dgm:pt>
    <dgm:pt modelId="{3D0D3397-2892-45B0-A8F7-48C8DE8C0134}" type="sibTrans" cxnId="{518995E0-736E-401F-86CA-189B9E7ABDF9}">
      <dgm:prSet/>
      <dgm:spPr/>
      <dgm:t>
        <a:bodyPr/>
        <a:lstStyle/>
        <a:p>
          <a:endParaRPr lang="en-IN"/>
        </a:p>
      </dgm:t>
    </dgm:pt>
    <dgm:pt modelId="{B9F2B6CB-DCA2-45B7-9F37-3562DE995024}">
      <dgm:prSet phldrT="[Text]">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r>
            <a:rPr lang="en-IN">
              <a:solidFill>
                <a:schemeClr val="bg1"/>
              </a:solidFill>
              <a:latin typeface="Abril Fatface" panose="02000503000000020003" pitchFamily="2" charset="0"/>
            </a:rPr>
            <a:t>P2</a:t>
          </a:r>
        </a:p>
      </dgm:t>
    </dgm:pt>
    <dgm:pt modelId="{4604668A-244B-489E-BC96-44D2B4ABA7C2}" type="parTrans" cxnId="{75AABAD2-086A-44BB-94F2-2DBAEF279E1B}">
      <dgm:prSet/>
      <dgm:spPr/>
      <dgm:t>
        <a:bodyPr/>
        <a:lstStyle/>
        <a:p>
          <a:endParaRPr lang="en-IN"/>
        </a:p>
      </dgm:t>
    </dgm:pt>
    <dgm:pt modelId="{89E7EE1B-9E0A-4609-9D0E-4888DF1C26E5}" type="sibTrans" cxnId="{75AABAD2-086A-44BB-94F2-2DBAEF279E1B}">
      <dgm:prSet/>
      <dgm:spPr/>
      <dgm:t>
        <a:bodyPr/>
        <a:lstStyle/>
        <a:p>
          <a:endParaRPr lang="en-IN"/>
        </a:p>
      </dgm:t>
    </dgm:pt>
    <dgm:pt modelId="{D77EECA9-B3AD-488E-92A5-D507E9DF133F}">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chemeClr val="accent6"/>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99DC5CB0-6DB4-4BC3-8752-CE49DF5F755F}" type="parTrans" cxnId="{A289C01F-EB9E-4267-ADD5-E8774055BC2C}">
      <dgm:prSet/>
      <dgm:spPr/>
      <dgm:t>
        <a:bodyPr/>
        <a:lstStyle/>
        <a:p>
          <a:endParaRPr lang="en-IN"/>
        </a:p>
      </dgm:t>
    </dgm:pt>
    <dgm:pt modelId="{09A7986F-2AD4-48E6-9362-80A82F5D564B}" type="sibTrans" cxnId="{A289C01F-EB9E-4267-ADD5-E8774055BC2C}">
      <dgm:prSet/>
      <dgm:spPr/>
      <dgm:t>
        <a:bodyPr/>
        <a:lstStyle/>
        <a:p>
          <a:endParaRPr lang="en-IN"/>
        </a:p>
      </dgm:t>
    </dgm:pt>
    <dgm:pt modelId="{7F5F41D7-7B25-4E26-B9C0-700EA9FF4468}">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IN">
              <a:solidFill>
                <a:schemeClr val="bg1"/>
              </a:solidFill>
              <a:latin typeface="Abril Fatface" panose="02000503000000020003" pitchFamily="2" charset="0"/>
            </a:rPr>
            <a:t>P3</a:t>
          </a:r>
        </a:p>
      </dgm:t>
    </dgm:pt>
    <dgm:pt modelId="{CAD3D853-431C-4C43-BC42-28D6D8476A13}" type="parTrans" cxnId="{7C6753F3-19A6-4581-9A37-9831BA34619F}">
      <dgm:prSet/>
      <dgm:spPr/>
      <dgm:t>
        <a:bodyPr/>
        <a:lstStyle/>
        <a:p>
          <a:endParaRPr lang="en-IN"/>
        </a:p>
      </dgm:t>
    </dgm:pt>
    <dgm:pt modelId="{1E9759BD-F10B-43BB-B51D-57674B517A93}" type="sibTrans" cxnId="{7C6753F3-19A6-4581-9A37-9831BA34619F}">
      <dgm:prSet/>
      <dgm:spPr/>
      <dgm:t>
        <a:bodyPr/>
        <a:lstStyle/>
        <a:p>
          <a:endParaRPr lang="en-IN"/>
        </a:p>
      </dgm:t>
    </dgm:pt>
    <dgm:pt modelId="{DB4F1211-395C-4BC9-8516-6347C4C676A6}" type="pres">
      <dgm:prSet presAssocID="{C0D69D6B-FC96-4E51-AD80-919C60B25648}" presName="Name0" presStyleCnt="0">
        <dgm:presLayoutVars>
          <dgm:dir/>
          <dgm:resizeHandles val="exact"/>
        </dgm:presLayoutVars>
      </dgm:prSet>
      <dgm:spPr/>
    </dgm:pt>
    <dgm:pt modelId="{99123BF4-58CA-472D-AB30-813E3FA354DB}" type="pres">
      <dgm:prSet presAssocID="{AE429E87-800D-4D2E-804A-71747D800576}" presName="node" presStyleLbl="node1" presStyleIdx="0" presStyleCnt="6">
        <dgm:presLayoutVars>
          <dgm:bulletEnabled val="1"/>
        </dgm:presLayoutVars>
      </dgm:prSet>
      <dgm:spPr/>
    </dgm:pt>
    <dgm:pt modelId="{096B0D0E-DED7-42DE-B2FF-F69084341F45}" type="pres">
      <dgm:prSet presAssocID="{E6C41FB2-AB0C-4378-BFD5-59DCF61490E4}" presName="sibTrans" presStyleLbl="sibTrans2D1" presStyleIdx="0" presStyleCnt="5" custLinFactY="100000" custLinFactNeighborX="17105" custLinFactNeighborY="195371"/>
      <dgm:spPr/>
    </dgm:pt>
    <dgm:pt modelId="{9F88D0C8-C574-4C4D-B9B9-95D6138EDF00}" type="pres">
      <dgm:prSet presAssocID="{E6C41FB2-AB0C-4378-BFD5-59DCF61490E4}" presName="connectorText" presStyleLbl="sibTrans2D1" presStyleIdx="0" presStyleCnt="5"/>
      <dgm:spPr/>
    </dgm:pt>
    <dgm:pt modelId="{10DCA1C6-EBEB-446C-AF96-8F3EDDF59B23}" type="pres">
      <dgm:prSet presAssocID="{8C4DA20E-AC7C-4E2D-B5A4-90D4B2DEF677}" presName="node" presStyleLbl="node1" presStyleIdx="1" presStyleCnt="6">
        <dgm:presLayoutVars>
          <dgm:bulletEnabled val="1"/>
        </dgm:presLayoutVars>
      </dgm:prSet>
      <dgm:spPr/>
    </dgm:pt>
    <dgm:pt modelId="{859683F5-C2D5-4BD4-8DD5-681682732218}" type="pres">
      <dgm:prSet presAssocID="{45706A45-D72D-400C-9A26-1F0D360570A1}" presName="sibTrans" presStyleLbl="sibTrans2D1" presStyleIdx="1" presStyleCnt="5" custLinFactY="100000" custLinFactNeighborX="17105" custLinFactNeighborY="195371"/>
      <dgm:spPr/>
    </dgm:pt>
    <dgm:pt modelId="{85527479-C4C4-4726-A149-71BB678191DC}" type="pres">
      <dgm:prSet presAssocID="{45706A45-D72D-400C-9A26-1F0D360570A1}" presName="connectorText" presStyleLbl="sibTrans2D1" presStyleIdx="1" presStyleCnt="5"/>
      <dgm:spPr/>
    </dgm:pt>
    <dgm:pt modelId="{BC7F28B8-144B-438F-AC77-7555C23233D6}" type="pres">
      <dgm:prSet presAssocID="{1DE5FA8F-32E5-4AEE-8798-0B9F097AC121}" presName="node" presStyleLbl="node1" presStyleIdx="2" presStyleCnt="6">
        <dgm:presLayoutVars>
          <dgm:bulletEnabled val="1"/>
        </dgm:presLayoutVars>
      </dgm:prSet>
      <dgm:spPr/>
    </dgm:pt>
    <dgm:pt modelId="{D4208A18-0E8E-44A0-BF37-03E64BA5DEDA}" type="pres">
      <dgm:prSet presAssocID="{3D0D3397-2892-45B0-A8F7-48C8DE8C0134}" presName="sibTrans" presStyleLbl="sibTrans2D1" presStyleIdx="2" presStyleCnt="5" custLinFactY="100000" custLinFactNeighborX="17105" custLinFactNeighborY="195371"/>
      <dgm:spPr/>
    </dgm:pt>
    <dgm:pt modelId="{F8C3D78A-573C-4501-8547-1542AFE9AACA}" type="pres">
      <dgm:prSet presAssocID="{3D0D3397-2892-45B0-A8F7-48C8DE8C0134}" presName="connectorText" presStyleLbl="sibTrans2D1" presStyleIdx="2" presStyleCnt="5"/>
      <dgm:spPr/>
    </dgm:pt>
    <dgm:pt modelId="{B91CAF56-E0CC-4EAA-89A2-EBD004528829}" type="pres">
      <dgm:prSet presAssocID="{B9F2B6CB-DCA2-45B7-9F37-3562DE995024}" presName="node" presStyleLbl="node1" presStyleIdx="3" presStyleCnt="6">
        <dgm:presLayoutVars>
          <dgm:bulletEnabled val="1"/>
        </dgm:presLayoutVars>
      </dgm:prSet>
      <dgm:spPr/>
    </dgm:pt>
    <dgm:pt modelId="{2A987AEB-E5C9-4CF8-81D4-39A508388147}" type="pres">
      <dgm:prSet presAssocID="{89E7EE1B-9E0A-4609-9D0E-4888DF1C26E5}" presName="sibTrans" presStyleLbl="sibTrans2D1" presStyleIdx="3" presStyleCnt="5" custLinFactY="100000" custLinFactNeighborX="17105" custLinFactNeighborY="195371"/>
      <dgm:spPr/>
    </dgm:pt>
    <dgm:pt modelId="{D6751BB8-21EE-4866-9775-768E41E779AC}" type="pres">
      <dgm:prSet presAssocID="{89E7EE1B-9E0A-4609-9D0E-4888DF1C26E5}" presName="connectorText" presStyleLbl="sibTrans2D1" presStyleIdx="3" presStyleCnt="5"/>
      <dgm:spPr/>
    </dgm:pt>
    <dgm:pt modelId="{773A427C-B37A-4851-B575-094E1FAF2251}" type="pres">
      <dgm:prSet presAssocID="{D77EECA9-B3AD-488E-92A5-D507E9DF133F}" presName="node" presStyleLbl="node1" presStyleIdx="4" presStyleCnt="6">
        <dgm:presLayoutVars>
          <dgm:bulletEnabled val="1"/>
        </dgm:presLayoutVars>
      </dgm:prSet>
      <dgm:spPr/>
    </dgm:pt>
    <dgm:pt modelId="{0B6DA999-7E33-45BE-8972-A293E00A9E58}" type="pres">
      <dgm:prSet presAssocID="{09A7986F-2AD4-48E6-9362-80A82F5D564B}" presName="sibTrans" presStyleLbl="sibTrans2D1" presStyleIdx="4" presStyleCnt="5" custLinFactY="100000" custLinFactNeighborX="17105" custLinFactNeighborY="195371"/>
      <dgm:spPr/>
    </dgm:pt>
    <dgm:pt modelId="{8596518C-4ABD-4E3A-BAEA-CCBA3C75C3E0}" type="pres">
      <dgm:prSet presAssocID="{09A7986F-2AD4-48E6-9362-80A82F5D564B}" presName="connectorText" presStyleLbl="sibTrans2D1" presStyleIdx="4" presStyleCnt="5"/>
      <dgm:spPr/>
    </dgm:pt>
    <dgm:pt modelId="{B6DA2776-BFD7-48B9-9C2E-D16AFFB6954C}" type="pres">
      <dgm:prSet presAssocID="{7F5F41D7-7B25-4E26-B9C0-700EA9FF4468}" presName="node" presStyleLbl="node1" presStyleIdx="5" presStyleCnt="6">
        <dgm:presLayoutVars>
          <dgm:bulletEnabled val="1"/>
        </dgm:presLayoutVars>
      </dgm:prSet>
      <dgm:spPr/>
    </dgm:pt>
  </dgm:ptLst>
  <dgm:cxnLst>
    <dgm:cxn modelId="{8FC1400A-B8B7-4EA9-9967-847F09032B03}" type="presOf" srcId="{8C4DA20E-AC7C-4E2D-B5A4-90D4B2DEF677}" destId="{10DCA1C6-EBEB-446C-AF96-8F3EDDF59B23}" srcOrd="0" destOrd="0" presId="urn:microsoft.com/office/officeart/2005/8/layout/process1"/>
    <dgm:cxn modelId="{A289C01F-EB9E-4267-ADD5-E8774055BC2C}" srcId="{C0D69D6B-FC96-4E51-AD80-919C60B25648}" destId="{D77EECA9-B3AD-488E-92A5-D507E9DF133F}" srcOrd="4" destOrd="0" parTransId="{99DC5CB0-6DB4-4BC3-8752-CE49DF5F755F}" sibTransId="{09A7986F-2AD4-48E6-9362-80A82F5D564B}"/>
    <dgm:cxn modelId="{B319B620-E08B-471F-9BC6-48EE77DAE6C6}" type="presOf" srcId="{C0D69D6B-FC96-4E51-AD80-919C60B25648}" destId="{DB4F1211-395C-4BC9-8516-6347C4C676A6}" srcOrd="0" destOrd="0" presId="urn:microsoft.com/office/officeart/2005/8/layout/process1"/>
    <dgm:cxn modelId="{53FF8827-DFD5-42A0-96DB-7C8F684EB254}" type="presOf" srcId="{B9F2B6CB-DCA2-45B7-9F37-3562DE995024}" destId="{B91CAF56-E0CC-4EAA-89A2-EBD004528829}" srcOrd="0" destOrd="0" presId="urn:microsoft.com/office/officeart/2005/8/layout/process1"/>
    <dgm:cxn modelId="{DCF85743-733A-48A6-A507-C186BD7FF36B}" type="presOf" srcId="{3D0D3397-2892-45B0-A8F7-48C8DE8C0134}" destId="{D4208A18-0E8E-44A0-BF37-03E64BA5DEDA}" srcOrd="0" destOrd="0" presId="urn:microsoft.com/office/officeart/2005/8/layout/process1"/>
    <dgm:cxn modelId="{4AD37564-5C4D-4103-A6CA-3F8FA5A88E95}" srcId="{C0D69D6B-FC96-4E51-AD80-919C60B25648}" destId="{8C4DA20E-AC7C-4E2D-B5A4-90D4B2DEF677}" srcOrd="1" destOrd="0" parTransId="{E2172B06-C7AD-45BD-BFF9-8553492BDEF9}" sibTransId="{45706A45-D72D-400C-9A26-1F0D360570A1}"/>
    <dgm:cxn modelId="{CB782D65-83E4-4D48-9B7F-5FE1E8CE88E9}" type="presOf" srcId="{7F5F41D7-7B25-4E26-B9C0-700EA9FF4468}" destId="{B6DA2776-BFD7-48B9-9C2E-D16AFFB6954C}" srcOrd="0" destOrd="0" presId="urn:microsoft.com/office/officeart/2005/8/layout/process1"/>
    <dgm:cxn modelId="{340FF047-1248-4E1B-B2F6-A4A86AE1C4FC}" type="presOf" srcId="{3D0D3397-2892-45B0-A8F7-48C8DE8C0134}" destId="{F8C3D78A-573C-4501-8547-1542AFE9AACA}" srcOrd="1" destOrd="0" presId="urn:microsoft.com/office/officeart/2005/8/layout/process1"/>
    <dgm:cxn modelId="{828C2248-48CD-49B5-B489-9129043CD60F}" type="presOf" srcId="{D77EECA9-B3AD-488E-92A5-D507E9DF133F}" destId="{773A427C-B37A-4851-B575-094E1FAF2251}" srcOrd="0" destOrd="0" presId="urn:microsoft.com/office/officeart/2005/8/layout/process1"/>
    <dgm:cxn modelId="{1ACB6B70-86E9-49A9-BB6C-B67D74A226B8}" type="presOf" srcId="{89E7EE1B-9E0A-4609-9D0E-4888DF1C26E5}" destId="{D6751BB8-21EE-4866-9775-768E41E779AC}" srcOrd="1" destOrd="0" presId="urn:microsoft.com/office/officeart/2005/8/layout/process1"/>
    <dgm:cxn modelId="{E0ABC270-B755-42E6-BB61-FE2FA493487D}" type="presOf" srcId="{45706A45-D72D-400C-9A26-1F0D360570A1}" destId="{85527479-C4C4-4726-A149-71BB678191DC}" srcOrd="1" destOrd="0" presId="urn:microsoft.com/office/officeart/2005/8/layout/process1"/>
    <dgm:cxn modelId="{9F75BA56-E03D-431E-A73C-6DAF27E937DB}" type="presOf" srcId="{AE429E87-800D-4D2E-804A-71747D800576}" destId="{99123BF4-58CA-472D-AB30-813E3FA354DB}" srcOrd="0" destOrd="0" presId="urn:microsoft.com/office/officeart/2005/8/layout/process1"/>
    <dgm:cxn modelId="{BA36B877-1701-4FE7-9C04-E9F4BA3FBF8D}" type="presOf" srcId="{09A7986F-2AD4-48E6-9362-80A82F5D564B}" destId="{8596518C-4ABD-4E3A-BAEA-CCBA3C75C3E0}" srcOrd="1" destOrd="0" presId="urn:microsoft.com/office/officeart/2005/8/layout/process1"/>
    <dgm:cxn modelId="{AB3F3890-2A47-427B-88E0-F2F7D8ACF204}" type="presOf" srcId="{89E7EE1B-9E0A-4609-9D0E-4888DF1C26E5}" destId="{2A987AEB-E5C9-4CF8-81D4-39A508388147}" srcOrd="0" destOrd="0" presId="urn:microsoft.com/office/officeart/2005/8/layout/process1"/>
    <dgm:cxn modelId="{36E8FF9C-8C55-4D47-8834-93E6F913421F}" type="presOf" srcId="{1DE5FA8F-32E5-4AEE-8798-0B9F097AC121}" destId="{BC7F28B8-144B-438F-AC77-7555C23233D6}" srcOrd="0" destOrd="0" presId="urn:microsoft.com/office/officeart/2005/8/layout/process1"/>
    <dgm:cxn modelId="{2E7F37AC-CF3A-46F1-A3AE-D49411E2D7DE}" type="presOf" srcId="{09A7986F-2AD4-48E6-9362-80A82F5D564B}" destId="{0B6DA999-7E33-45BE-8972-A293E00A9E58}" srcOrd="0" destOrd="0" presId="urn:microsoft.com/office/officeart/2005/8/layout/process1"/>
    <dgm:cxn modelId="{0BB417AD-6079-4487-B61C-1A31DF044CC4}" type="presOf" srcId="{E6C41FB2-AB0C-4378-BFD5-59DCF61490E4}" destId="{9F88D0C8-C574-4C4D-B9B9-95D6138EDF00}" srcOrd="1" destOrd="0" presId="urn:microsoft.com/office/officeart/2005/8/layout/process1"/>
    <dgm:cxn modelId="{63BE90BC-C6FA-498E-A630-AC26C9BA8515}" type="presOf" srcId="{45706A45-D72D-400C-9A26-1F0D360570A1}" destId="{859683F5-C2D5-4BD4-8DD5-681682732218}" srcOrd="0" destOrd="0" presId="urn:microsoft.com/office/officeart/2005/8/layout/process1"/>
    <dgm:cxn modelId="{89179CBD-DBA2-41DF-8CFF-3C4C65822D3D}" srcId="{C0D69D6B-FC96-4E51-AD80-919C60B25648}" destId="{AE429E87-800D-4D2E-804A-71747D800576}" srcOrd="0" destOrd="0" parTransId="{E9CC6EDF-BE45-463E-8ED3-CDC0CEFE28FC}" sibTransId="{E6C41FB2-AB0C-4378-BFD5-59DCF61490E4}"/>
    <dgm:cxn modelId="{75AABAD2-086A-44BB-94F2-2DBAEF279E1B}" srcId="{C0D69D6B-FC96-4E51-AD80-919C60B25648}" destId="{B9F2B6CB-DCA2-45B7-9F37-3562DE995024}" srcOrd="3" destOrd="0" parTransId="{4604668A-244B-489E-BC96-44D2B4ABA7C2}" sibTransId="{89E7EE1B-9E0A-4609-9D0E-4888DF1C26E5}"/>
    <dgm:cxn modelId="{518995E0-736E-401F-86CA-189B9E7ABDF9}" srcId="{C0D69D6B-FC96-4E51-AD80-919C60B25648}" destId="{1DE5FA8F-32E5-4AEE-8798-0B9F097AC121}" srcOrd="2" destOrd="0" parTransId="{82324B86-F7B0-454F-8E36-8A0027C373EA}" sibTransId="{3D0D3397-2892-45B0-A8F7-48C8DE8C0134}"/>
    <dgm:cxn modelId="{7C6753F3-19A6-4581-9A37-9831BA34619F}" srcId="{C0D69D6B-FC96-4E51-AD80-919C60B25648}" destId="{7F5F41D7-7B25-4E26-B9C0-700EA9FF4468}" srcOrd="5" destOrd="0" parTransId="{CAD3D853-431C-4C43-BC42-28D6D8476A13}" sibTransId="{1E9759BD-F10B-43BB-B51D-57674B517A93}"/>
    <dgm:cxn modelId="{3AEEE9F8-1C70-4BD0-B0AD-D4E748040C33}" type="presOf" srcId="{E6C41FB2-AB0C-4378-BFD5-59DCF61490E4}" destId="{096B0D0E-DED7-42DE-B2FF-F69084341F45}" srcOrd="0" destOrd="0" presId="urn:microsoft.com/office/officeart/2005/8/layout/process1"/>
    <dgm:cxn modelId="{EB9A9315-A6B7-4F44-B106-FF818F4238B1}" type="presParOf" srcId="{DB4F1211-395C-4BC9-8516-6347C4C676A6}" destId="{99123BF4-58CA-472D-AB30-813E3FA354DB}" srcOrd="0" destOrd="0" presId="urn:microsoft.com/office/officeart/2005/8/layout/process1"/>
    <dgm:cxn modelId="{862742E0-7D6C-4DF1-A414-E290C3A486C9}" type="presParOf" srcId="{DB4F1211-395C-4BC9-8516-6347C4C676A6}" destId="{096B0D0E-DED7-42DE-B2FF-F69084341F45}" srcOrd="1" destOrd="0" presId="urn:microsoft.com/office/officeart/2005/8/layout/process1"/>
    <dgm:cxn modelId="{034F02CD-D637-48A5-AAE9-26ED3D85BE31}" type="presParOf" srcId="{096B0D0E-DED7-42DE-B2FF-F69084341F45}" destId="{9F88D0C8-C574-4C4D-B9B9-95D6138EDF00}" srcOrd="0" destOrd="0" presId="urn:microsoft.com/office/officeart/2005/8/layout/process1"/>
    <dgm:cxn modelId="{56AE77F4-9718-464E-8CA7-5F06F3235C33}" type="presParOf" srcId="{DB4F1211-395C-4BC9-8516-6347C4C676A6}" destId="{10DCA1C6-EBEB-446C-AF96-8F3EDDF59B23}" srcOrd="2" destOrd="0" presId="urn:microsoft.com/office/officeart/2005/8/layout/process1"/>
    <dgm:cxn modelId="{78B18A3C-F0BE-451B-882C-D51862BF199D}" type="presParOf" srcId="{DB4F1211-395C-4BC9-8516-6347C4C676A6}" destId="{859683F5-C2D5-4BD4-8DD5-681682732218}" srcOrd="3" destOrd="0" presId="urn:microsoft.com/office/officeart/2005/8/layout/process1"/>
    <dgm:cxn modelId="{7CDEF6C6-FCDB-4550-B2BB-5248BD2F6800}" type="presParOf" srcId="{859683F5-C2D5-4BD4-8DD5-681682732218}" destId="{85527479-C4C4-4726-A149-71BB678191DC}" srcOrd="0" destOrd="0" presId="urn:microsoft.com/office/officeart/2005/8/layout/process1"/>
    <dgm:cxn modelId="{8C236B3E-BDA2-43C6-AD8C-867823CF7797}" type="presParOf" srcId="{DB4F1211-395C-4BC9-8516-6347C4C676A6}" destId="{BC7F28B8-144B-438F-AC77-7555C23233D6}" srcOrd="4" destOrd="0" presId="urn:microsoft.com/office/officeart/2005/8/layout/process1"/>
    <dgm:cxn modelId="{7826055A-D2F1-4690-9FBD-936ACFDC1C8C}" type="presParOf" srcId="{DB4F1211-395C-4BC9-8516-6347C4C676A6}" destId="{D4208A18-0E8E-44A0-BF37-03E64BA5DEDA}" srcOrd="5" destOrd="0" presId="urn:microsoft.com/office/officeart/2005/8/layout/process1"/>
    <dgm:cxn modelId="{80E83474-BE0C-495C-BE3B-C2B80A4CF04D}" type="presParOf" srcId="{D4208A18-0E8E-44A0-BF37-03E64BA5DEDA}" destId="{F8C3D78A-573C-4501-8547-1542AFE9AACA}" srcOrd="0" destOrd="0" presId="urn:microsoft.com/office/officeart/2005/8/layout/process1"/>
    <dgm:cxn modelId="{6B013111-E727-4145-B0E9-2BE9D4712C50}" type="presParOf" srcId="{DB4F1211-395C-4BC9-8516-6347C4C676A6}" destId="{B91CAF56-E0CC-4EAA-89A2-EBD004528829}" srcOrd="6" destOrd="0" presId="urn:microsoft.com/office/officeart/2005/8/layout/process1"/>
    <dgm:cxn modelId="{D494DF92-F178-4884-A72E-7A7CB4330080}" type="presParOf" srcId="{DB4F1211-395C-4BC9-8516-6347C4C676A6}" destId="{2A987AEB-E5C9-4CF8-81D4-39A508388147}" srcOrd="7" destOrd="0" presId="urn:microsoft.com/office/officeart/2005/8/layout/process1"/>
    <dgm:cxn modelId="{07FEE716-6A4D-4271-AC48-03BBC22FA5D3}" type="presParOf" srcId="{2A987AEB-E5C9-4CF8-81D4-39A508388147}" destId="{D6751BB8-21EE-4866-9775-768E41E779AC}" srcOrd="0" destOrd="0" presId="urn:microsoft.com/office/officeart/2005/8/layout/process1"/>
    <dgm:cxn modelId="{E4B0C32F-39BC-4F88-86AB-AE1D0DEFC535}" type="presParOf" srcId="{DB4F1211-395C-4BC9-8516-6347C4C676A6}" destId="{773A427C-B37A-4851-B575-094E1FAF2251}" srcOrd="8" destOrd="0" presId="urn:microsoft.com/office/officeart/2005/8/layout/process1"/>
    <dgm:cxn modelId="{64604081-FDDF-4990-AA85-850620CFE146}" type="presParOf" srcId="{DB4F1211-395C-4BC9-8516-6347C4C676A6}" destId="{0B6DA999-7E33-45BE-8972-A293E00A9E58}" srcOrd="9" destOrd="0" presId="urn:microsoft.com/office/officeart/2005/8/layout/process1"/>
    <dgm:cxn modelId="{1D7A30C7-7FE7-4BFC-884F-7F5273E0F85D}" type="presParOf" srcId="{0B6DA999-7E33-45BE-8972-A293E00A9E58}" destId="{8596518C-4ABD-4E3A-BAEA-CCBA3C75C3E0}" srcOrd="0" destOrd="0" presId="urn:microsoft.com/office/officeart/2005/8/layout/process1"/>
    <dgm:cxn modelId="{CC1F4323-304C-4C4B-9D04-515D134CCA5B}" type="presParOf" srcId="{DB4F1211-395C-4BC9-8516-6347C4C676A6}" destId="{B6DA2776-BFD7-48B9-9C2E-D16AFFB6954C}"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23199-7141-41DA-B209-61BCB3BDBACA}">
      <dsp:nvSpPr>
        <dsp:cNvPr id="0" name=""/>
        <dsp:cNvSpPr/>
      </dsp:nvSpPr>
      <dsp:spPr>
        <a:xfrm rot="5400000">
          <a:off x="-157835" y="15947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Dataset</a:t>
          </a:r>
        </a:p>
      </dsp:txBody>
      <dsp:txXfrm rot="-5400000">
        <a:off x="0" y="369922"/>
        <a:ext cx="736564" cy="315670"/>
      </dsp:txXfrm>
    </dsp:sp>
    <dsp:sp modelId="{26E8DA1F-B55B-4C57-9106-CA5C040ED374}">
      <dsp:nvSpPr>
        <dsp:cNvPr id="0" name=""/>
        <dsp:cNvSpPr/>
      </dsp:nvSpPr>
      <dsp:spPr>
        <a:xfrm rot="5400000">
          <a:off x="4580017" y="-384181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available Hindi dataset to train our model.</a:t>
          </a:r>
        </a:p>
      </dsp:txBody>
      <dsp:txXfrm rot="-5400000">
        <a:off x="736564" y="35028"/>
        <a:ext cx="8337471" cy="617176"/>
      </dsp:txXfrm>
    </dsp:sp>
    <dsp:sp modelId="{291EEEC0-4852-499E-9A8D-4A339491DC54}">
      <dsp:nvSpPr>
        <dsp:cNvPr id="0" name=""/>
        <dsp:cNvSpPr/>
      </dsp:nvSpPr>
      <dsp:spPr>
        <a:xfrm rot="5400000">
          <a:off x="-157835" y="1094137"/>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Model</a:t>
          </a:r>
        </a:p>
      </dsp:txBody>
      <dsp:txXfrm rot="-5400000">
        <a:off x="0" y="1304584"/>
        <a:ext cx="736564" cy="315670"/>
      </dsp:txXfrm>
    </dsp:sp>
    <dsp:sp modelId="{B14B622C-2AC9-48A8-BC21-D765661F6E64}">
      <dsp:nvSpPr>
        <dsp:cNvPr id="0" name=""/>
        <dsp:cNvSpPr/>
      </dsp:nvSpPr>
      <dsp:spPr>
        <a:xfrm rot="5400000">
          <a:off x="4580017" y="-2907150"/>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Design model using TensorFlow to work on Hindi input.</a:t>
          </a:r>
        </a:p>
      </dsp:txBody>
      <dsp:txXfrm rot="-5400000">
        <a:off x="736564" y="969691"/>
        <a:ext cx="8337471" cy="617176"/>
      </dsp:txXfrm>
    </dsp:sp>
    <dsp:sp modelId="{5A041FFC-717B-4326-9C83-492C64D585A5}">
      <dsp:nvSpPr>
        <dsp:cNvPr id="0" name=""/>
        <dsp:cNvSpPr/>
      </dsp:nvSpPr>
      <dsp:spPr>
        <a:xfrm rot="5400000">
          <a:off x="-157835" y="2028800"/>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OCR</a:t>
          </a:r>
        </a:p>
      </dsp:txBody>
      <dsp:txXfrm rot="-5400000">
        <a:off x="0" y="2239247"/>
        <a:ext cx="736564" cy="315670"/>
      </dsp:txXfrm>
    </dsp:sp>
    <dsp:sp modelId="{8570F223-C699-4F73-9536-ED647C4EDCCE}">
      <dsp:nvSpPr>
        <dsp:cNvPr id="0" name=""/>
        <dsp:cNvSpPr/>
      </dsp:nvSpPr>
      <dsp:spPr>
        <a:xfrm rot="5400000">
          <a:off x="4580017" y="-1972488"/>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Take input in the form of Image or Text and generate abbreviated texts using Deep Learning.</a:t>
          </a:r>
        </a:p>
      </dsp:txBody>
      <dsp:txXfrm rot="-5400000">
        <a:off x="736564" y="1904353"/>
        <a:ext cx="8337471" cy="617176"/>
      </dsp:txXfrm>
    </dsp:sp>
    <dsp:sp modelId="{C73A8620-6C4F-4BDE-95B4-3F9790A9D262}">
      <dsp:nvSpPr>
        <dsp:cNvPr id="0" name=""/>
        <dsp:cNvSpPr/>
      </dsp:nvSpPr>
      <dsp:spPr>
        <a:xfrm rot="5400000">
          <a:off x="-157835" y="2963462"/>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Algo</a:t>
          </a:r>
        </a:p>
      </dsp:txBody>
      <dsp:txXfrm rot="-5400000">
        <a:off x="0" y="3173909"/>
        <a:ext cx="736564" cy="315670"/>
      </dsp:txXfrm>
    </dsp:sp>
    <dsp:sp modelId="{D8294AED-0A43-4969-A924-ED1691527DC0}">
      <dsp:nvSpPr>
        <dsp:cNvPr id="0" name=""/>
        <dsp:cNvSpPr/>
      </dsp:nvSpPr>
      <dsp:spPr>
        <a:xfrm rot="5400000">
          <a:off x="4580017" y="-1037825"/>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Using Proprietary algorithm for abbreviated text.</a:t>
          </a:r>
        </a:p>
      </dsp:txBody>
      <dsp:txXfrm rot="-5400000">
        <a:off x="736564" y="2839016"/>
        <a:ext cx="8337471" cy="617176"/>
      </dsp:txXfrm>
    </dsp:sp>
    <dsp:sp modelId="{AE7B14A3-050F-4D9A-8134-E286A02FF2B7}">
      <dsp:nvSpPr>
        <dsp:cNvPr id="0" name=""/>
        <dsp:cNvSpPr/>
      </dsp:nvSpPr>
      <dsp:spPr>
        <a:xfrm rot="5400000">
          <a:off x="-157835" y="3898125"/>
          <a:ext cx="1052234" cy="736564"/>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solidFill>
                <a:schemeClr val="tx1"/>
              </a:solidFill>
            </a:rPr>
            <a:t>Rishi</a:t>
          </a:r>
        </a:p>
      </dsp:txBody>
      <dsp:txXfrm rot="-5400000">
        <a:off x="0" y="4108572"/>
        <a:ext cx="736564" cy="315670"/>
      </dsp:txXfrm>
    </dsp:sp>
    <dsp:sp modelId="{AB38C7F1-F0A3-4442-8061-454CF78D5AC5}">
      <dsp:nvSpPr>
        <dsp:cNvPr id="0" name=""/>
        <dsp:cNvSpPr/>
      </dsp:nvSpPr>
      <dsp:spPr>
        <a:xfrm rot="5400000">
          <a:off x="4580017" y="-103163"/>
          <a:ext cx="683952" cy="8370859"/>
        </a:xfrm>
        <a:prstGeom prst="round2Same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a:solidFill>
                <a:schemeClr val="tx1"/>
              </a:solidFill>
            </a:rPr>
            <a:t>Output in the form of Rishi Pranali.</a:t>
          </a:r>
        </a:p>
      </dsp:txBody>
      <dsp:txXfrm rot="-5400000">
        <a:off x="736564" y="3773678"/>
        <a:ext cx="8337471" cy="617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B8AC6-E87D-4430-849F-B77CF04DDA59}">
      <dsp:nvSpPr>
        <dsp:cNvPr id="0" name=""/>
        <dsp:cNvSpPr/>
      </dsp:nvSpPr>
      <dsp:spPr>
        <a:xfrm>
          <a:off x="423909" y="689057"/>
          <a:ext cx="687392" cy="68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A22CA-8995-43CB-9C51-A002B1ED4620}">
      <dsp:nvSpPr>
        <dsp:cNvPr id="0" name=""/>
        <dsp:cNvSpPr/>
      </dsp:nvSpPr>
      <dsp:spPr>
        <a:xfrm>
          <a:off x="3836"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Research</a:t>
          </a:r>
        </a:p>
      </dsp:txBody>
      <dsp:txXfrm>
        <a:off x="3836" y="1605613"/>
        <a:ext cx="1527539" cy="611015"/>
      </dsp:txXfrm>
    </dsp:sp>
    <dsp:sp modelId="{3F59665A-9A16-4AE8-9B6C-C4AA3F1718F7}">
      <dsp:nvSpPr>
        <dsp:cNvPr id="0" name=""/>
        <dsp:cNvSpPr/>
      </dsp:nvSpPr>
      <dsp:spPr>
        <a:xfrm>
          <a:off x="2218768" y="689057"/>
          <a:ext cx="687392" cy="68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DABA9-7867-459B-B662-1CB9B3066BA5}">
      <dsp:nvSpPr>
        <dsp:cNvPr id="0" name=""/>
        <dsp:cNvSpPr/>
      </dsp:nvSpPr>
      <dsp:spPr>
        <a:xfrm>
          <a:off x="1798694"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Scrapping Images</a:t>
          </a:r>
        </a:p>
      </dsp:txBody>
      <dsp:txXfrm>
        <a:off x="1798694" y="1605613"/>
        <a:ext cx="1527539" cy="611015"/>
      </dsp:txXfrm>
    </dsp:sp>
    <dsp:sp modelId="{774C30A9-5018-4A85-8D29-B6B33F651DC7}">
      <dsp:nvSpPr>
        <dsp:cNvPr id="0" name=""/>
        <dsp:cNvSpPr/>
      </dsp:nvSpPr>
      <dsp:spPr>
        <a:xfrm>
          <a:off x="4013626" y="689057"/>
          <a:ext cx="687392" cy="68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25D98-5E8F-4C16-8C7F-C300526115CE}">
      <dsp:nvSpPr>
        <dsp:cNvPr id="0" name=""/>
        <dsp:cNvSpPr/>
      </dsp:nvSpPr>
      <dsp:spPr>
        <a:xfrm>
          <a:off x="3593553"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Building/ Training Model</a:t>
          </a:r>
        </a:p>
      </dsp:txBody>
      <dsp:txXfrm>
        <a:off x="3593553" y="1605613"/>
        <a:ext cx="1527539" cy="611015"/>
      </dsp:txXfrm>
    </dsp:sp>
    <dsp:sp modelId="{19641F90-FEA5-4684-B904-022F020A0727}">
      <dsp:nvSpPr>
        <dsp:cNvPr id="0" name=""/>
        <dsp:cNvSpPr/>
      </dsp:nvSpPr>
      <dsp:spPr>
        <a:xfrm>
          <a:off x="5808484" y="689057"/>
          <a:ext cx="687392" cy="68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88860-D5D8-4273-9AD6-B9A155C6C5BD}">
      <dsp:nvSpPr>
        <dsp:cNvPr id="0" name=""/>
        <dsp:cNvSpPr/>
      </dsp:nvSpPr>
      <dsp:spPr>
        <a:xfrm>
          <a:off x="5388411"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Deep Learning</a:t>
          </a:r>
        </a:p>
      </dsp:txBody>
      <dsp:txXfrm>
        <a:off x="5388411" y="1605613"/>
        <a:ext cx="1527539" cy="611015"/>
      </dsp:txXfrm>
    </dsp:sp>
    <dsp:sp modelId="{2B796C5D-4F41-47CD-969E-0CCBB23AFCB9}">
      <dsp:nvSpPr>
        <dsp:cNvPr id="0" name=""/>
        <dsp:cNvSpPr/>
      </dsp:nvSpPr>
      <dsp:spPr>
        <a:xfrm>
          <a:off x="7603343" y="689057"/>
          <a:ext cx="687392" cy="68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4EA3B-C9BB-4DC0-8612-3600AD405926}">
      <dsp:nvSpPr>
        <dsp:cNvPr id="0" name=""/>
        <dsp:cNvSpPr/>
      </dsp:nvSpPr>
      <dsp:spPr>
        <a:xfrm>
          <a:off x="7183270"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Main Application</a:t>
          </a:r>
        </a:p>
      </dsp:txBody>
      <dsp:txXfrm>
        <a:off x="7183270" y="1605613"/>
        <a:ext cx="1527539" cy="611015"/>
      </dsp:txXfrm>
    </dsp:sp>
    <dsp:sp modelId="{19A705D8-BFB6-47B9-908F-23563675D75E}">
      <dsp:nvSpPr>
        <dsp:cNvPr id="0" name=""/>
        <dsp:cNvSpPr/>
      </dsp:nvSpPr>
      <dsp:spPr>
        <a:xfrm>
          <a:off x="9398201" y="689057"/>
          <a:ext cx="687392" cy="68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5CF0C-9386-4533-A34E-4B3F4F3CA7C6}">
      <dsp:nvSpPr>
        <dsp:cNvPr id="0" name=""/>
        <dsp:cNvSpPr/>
      </dsp:nvSpPr>
      <dsp:spPr>
        <a:xfrm>
          <a:off x="8978128" y="1605613"/>
          <a:ext cx="1527539" cy="61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solidFill>
                <a:schemeClr val="bg1"/>
              </a:solidFill>
              <a:latin typeface="Abril Fatface" panose="02000503000000020003" pitchFamily="2" charset="0"/>
            </a:rPr>
            <a:t>Dataset Creating</a:t>
          </a:r>
        </a:p>
      </dsp:txBody>
      <dsp:txXfrm>
        <a:off x="8978128" y="1605613"/>
        <a:ext cx="1527539" cy="611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3BF4-58CA-472D-AB30-813E3FA354DB}">
      <dsp:nvSpPr>
        <dsp:cNvPr id="0" name=""/>
        <dsp:cNvSpPr/>
      </dsp:nvSpPr>
      <dsp:spPr>
        <a:xfrm>
          <a:off x="0"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P1</a:t>
          </a:r>
        </a:p>
      </dsp:txBody>
      <dsp:txXfrm>
        <a:off x="23079" y="2338420"/>
        <a:ext cx="1267148" cy="741826"/>
      </dsp:txXfrm>
    </dsp:sp>
    <dsp:sp modelId="{096B0D0E-DED7-42DE-B2FF-F69084341F45}">
      <dsp:nvSpPr>
        <dsp:cNvPr id="0" name=""/>
        <dsp:cNvSpPr/>
      </dsp:nvSpPr>
      <dsp:spPr>
        <a:xfrm>
          <a:off x="149226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492261" y="3573647"/>
        <a:ext cx="194895" cy="195420"/>
      </dsp:txXfrm>
    </dsp:sp>
    <dsp:sp modelId="{10DCA1C6-EBEB-446C-AF96-8F3EDDF59B23}">
      <dsp:nvSpPr>
        <dsp:cNvPr id="0" name=""/>
        <dsp:cNvSpPr/>
      </dsp:nvSpPr>
      <dsp:spPr>
        <a:xfrm>
          <a:off x="1838629" y="2315341"/>
          <a:ext cx="1313306" cy="787984"/>
        </a:xfrm>
        <a:prstGeom prst="roundRect">
          <a:avLst>
            <a:gd name="adj" fmla="val 10000"/>
          </a:avLst>
        </a:prstGeom>
        <a:noFill/>
        <a:ln w="9525" cap="flat" cmpd="sng" algn="ctr">
          <a:solidFill>
            <a:schemeClr val="accent3"/>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3"/>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1861708" y="2338420"/>
        <a:ext cx="1267148" cy="741826"/>
      </dsp:txXfrm>
    </dsp:sp>
    <dsp:sp modelId="{859683F5-C2D5-4BD4-8DD5-681682732218}">
      <dsp:nvSpPr>
        <dsp:cNvPr id="0" name=""/>
        <dsp:cNvSpPr/>
      </dsp:nvSpPr>
      <dsp:spPr>
        <a:xfrm>
          <a:off x="333089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30891" y="3573647"/>
        <a:ext cx="194895" cy="195420"/>
      </dsp:txXfrm>
    </dsp:sp>
    <dsp:sp modelId="{BC7F28B8-144B-438F-AC77-7555C23233D6}">
      <dsp:nvSpPr>
        <dsp:cNvPr id="0" name=""/>
        <dsp:cNvSpPr/>
      </dsp:nvSpPr>
      <dsp:spPr>
        <a:xfrm>
          <a:off x="3677259" y="2315341"/>
          <a:ext cx="1313306" cy="787984"/>
        </a:xfrm>
        <a:prstGeom prst="roundRect">
          <a:avLst>
            <a:gd name="adj" fmla="val 10000"/>
          </a:avLst>
        </a:prstGeom>
        <a:no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3700338" y="2338420"/>
        <a:ext cx="1267148" cy="741826"/>
      </dsp:txXfrm>
    </dsp:sp>
    <dsp:sp modelId="{D4208A18-0E8E-44A0-BF37-03E64BA5DEDA}">
      <dsp:nvSpPr>
        <dsp:cNvPr id="0" name=""/>
        <dsp:cNvSpPr/>
      </dsp:nvSpPr>
      <dsp:spPr>
        <a:xfrm>
          <a:off x="516952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169521" y="3573647"/>
        <a:ext cx="194895" cy="195420"/>
      </dsp:txXfrm>
    </dsp:sp>
    <dsp:sp modelId="{B91CAF56-E0CC-4EAA-89A2-EBD004528829}">
      <dsp:nvSpPr>
        <dsp:cNvPr id="0" name=""/>
        <dsp:cNvSpPr/>
      </dsp:nvSpPr>
      <dsp:spPr>
        <a:xfrm>
          <a:off x="5515889" y="2315341"/>
          <a:ext cx="1313306" cy="787984"/>
        </a:xfrm>
        <a:prstGeom prst="roundRect">
          <a:avLst>
            <a:gd name="adj" fmla="val 10000"/>
          </a:avLst>
        </a:prstGeom>
        <a:noFill/>
        <a:ln w="9525" cap="flat" cmpd="sng" algn="ctr">
          <a:solidFill>
            <a:schemeClr val="accent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P2</a:t>
          </a:r>
        </a:p>
      </dsp:txBody>
      <dsp:txXfrm>
        <a:off x="5538968" y="2338420"/>
        <a:ext cx="1267148" cy="741826"/>
      </dsp:txXfrm>
    </dsp:sp>
    <dsp:sp modelId="{2A987AEB-E5C9-4CF8-81D4-39A508388147}">
      <dsp:nvSpPr>
        <dsp:cNvPr id="0" name=""/>
        <dsp:cNvSpPr/>
      </dsp:nvSpPr>
      <dsp:spPr>
        <a:xfrm>
          <a:off x="7008151"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008151" y="3573647"/>
        <a:ext cx="194895" cy="195420"/>
      </dsp:txXfrm>
    </dsp:sp>
    <dsp:sp modelId="{773A427C-B37A-4851-B575-094E1FAF2251}">
      <dsp:nvSpPr>
        <dsp:cNvPr id="0" name=""/>
        <dsp:cNvSpPr/>
      </dsp:nvSpPr>
      <dsp:spPr>
        <a:xfrm>
          <a:off x="7354519" y="2315341"/>
          <a:ext cx="1313306" cy="787984"/>
        </a:xfrm>
        <a:prstGeom prst="roundRect">
          <a:avLst>
            <a:gd name="adj" fmla="val 10000"/>
          </a:avLst>
        </a:prstGeom>
        <a:noFill/>
        <a:ln w="9525" cap="flat" cmpd="sng" algn="ctr">
          <a:solidFill>
            <a:schemeClr val="accent6"/>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7377598" y="2338420"/>
        <a:ext cx="1267148" cy="741826"/>
      </dsp:txXfrm>
    </dsp:sp>
    <dsp:sp modelId="{0B6DA999-7E33-45BE-8972-A293E00A9E58}">
      <dsp:nvSpPr>
        <dsp:cNvPr id="0" name=""/>
        <dsp:cNvSpPr/>
      </dsp:nvSpPr>
      <dsp:spPr>
        <a:xfrm>
          <a:off x="8846780" y="3508507"/>
          <a:ext cx="278421" cy="325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846780" y="3573647"/>
        <a:ext cx="194895" cy="195420"/>
      </dsp:txXfrm>
    </dsp:sp>
    <dsp:sp modelId="{B6DA2776-BFD7-48B9-9C2E-D16AFFB6954C}">
      <dsp:nvSpPr>
        <dsp:cNvPr id="0" name=""/>
        <dsp:cNvSpPr/>
      </dsp:nvSpPr>
      <dsp:spPr>
        <a:xfrm>
          <a:off x="9193149" y="2315341"/>
          <a:ext cx="1313306" cy="787984"/>
        </a:xfrm>
        <a:prstGeom prst="roundRect">
          <a:avLst>
            <a:gd name="adj" fmla="val 10000"/>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bg1"/>
              </a:solidFill>
              <a:latin typeface="Abril Fatface" panose="02000503000000020003" pitchFamily="2" charset="0"/>
            </a:rPr>
            <a:t>P3</a:t>
          </a:r>
        </a:p>
      </dsp:txBody>
      <dsp:txXfrm>
        <a:off x="9216228" y="2338420"/>
        <a:ext cx="1267148" cy="741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3B6DB-9337-DA49-85CD-AB9505E4BDC8}"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E07C5-5362-4540-BA5F-C70A15534370}" type="slidenum">
              <a:rPr lang="en-US" smtClean="0"/>
              <a:t>‹#›</a:t>
            </a:fld>
            <a:endParaRPr lang="en-US"/>
          </a:p>
        </p:txBody>
      </p:sp>
    </p:spTree>
    <p:extLst>
      <p:ext uri="{BB962C8B-B14F-4D97-AF65-F5344CB8AC3E}">
        <p14:creationId xmlns:p14="http://schemas.microsoft.com/office/powerpoint/2010/main" val="355003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sir, this is our project from words to strokes</a:t>
            </a:r>
          </a:p>
        </p:txBody>
      </p:sp>
      <p:sp>
        <p:nvSpPr>
          <p:cNvPr id="4" name="Slide Number Placeholder 3"/>
          <p:cNvSpPr>
            <a:spLocks noGrp="1"/>
          </p:cNvSpPr>
          <p:nvPr>
            <p:ph type="sldNum" sz="quarter" idx="5"/>
          </p:nvPr>
        </p:nvSpPr>
        <p:spPr/>
        <p:txBody>
          <a:bodyPr/>
          <a:lstStyle/>
          <a:p>
            <a:fld id="{CEFE07C5-5362-4540-BA5F-C70A15534370}" type="slidenum">
              <a:rPr lang="en-US" smtClean="0"/>
              <a:t>1</a:t>
            </a:fld>
            <a:endParaRPr lang="en-US"/>
          </a:p>
        </p:txBody>
      </p:sp>
    </p:spTree>
    <p:extLst>
      <p:ext uri="{BB962C8B-B14F-4D97-AF65-F5344CB8AC3E}">
        <p14:creationId xmlns:p14="http://schemas.microsoft.com/office/powerpoint/2010/main" val="111457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15</a:t>
            </a:fld>
            <a:endParaRPr lang="en-US"/>
          </a:p>
        </p:txBody>
      </p:sp>
    </p:spTree>
    <p:extLst>
      <p:ext uri="{BB962C8B-B14F-4D97-AF65-F5344CB8AC3E}">
        <p14:creationId xmlns:p14="http://schemas.microsoft.com/office/powerpoint/2010/main" val="338441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17</a:t>
            </a:fld>
            <a:endParaRPr lang="en-US"/>
          </a:p>
        </p:txBody>
      </p:sp>
    </p:spTree>
    <p:extLst>
      <p:ext uri="{BB962C8B-B14F-4D97-AF65-F5344CB8AC3E}">
        <p14:creationId xmlns:p14="http://schemas.microsoft.com/office/powerpoint/2010/main" val="83780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towards project details our project guide is </a:t>
            </a:r>
            <a:r>
              <a:rPr lang="en-US" dirty="0" err="1"/>
              <a:t>dr</a:t>
            </a:r>
            <a:r>
              <a:rPr lang="en-US" dirty="0"/>
              <a:t> Rahul </a:t>
            </a:r>
            <a:r>
              <a:rPr lang="en-US" dirty="0" err="1"/>
              <a:t>pachuari</a:t>
            </a:r>
            <a:r>
              <a:rPr lang="en-US" dirty="0"/>
              <a:t> and our project no. is 30</a:t>
            </a:r>
            <a:br>
              <a:rPr lang="en-US" dirty="0"/>
            </a:br>
            <a:r>
              <a:rPr lang="en-US" dirty="0"/>
              <a:t>in our team I am Sapeksh Pareek and with my two </a:t>
            </a:r>
            <a:r>
              <a:rPr lang="en-US" dirty="0" err="1"/>
              <a:t>collegues</a:t>
            </a:r>
            <a:r>
              <a:rPr lang="en-US" dirty="0"/>
              <a:t> Sarthak </a:t>
            </a:r>
            <a:r>
              <a:rPr lang="en-US" dirty="0" err="1"/>
              <a:t>nagar</a:t>
            </a:r>
            <a:r>
              <a:rPr lang="en-US" dirty="0"/>
              <a:t> and Shivansh </a:t>
            </a:r>
            <a:r>
              <a:rPr lang="en-US" dirty="0" err="1"/>
              <a:t>bhatnagar</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4</a:t>
            </a:fld>
            <a:endParaRPr lang="en-US"/>
          </a:p>
        </p:txBody>
      </p:sp>
    </p:spTree>
    <p:extLst>
      <p:ext uri="{BB962C8B-B14F-4D97-AF65-F5344CB8AC3E}">
        <p14:creationId xmlns:p14="http://schemas.microsoft.com/office/powerpoint/2010/main" val="50831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6</a:t>
            </a:fld>
            <a:endParaRPr lang="en-US"/>
          </a:p>
        </p:txBody>
      </p:sp>
    </p:spTree>
    <p:extLst>
      <p:ext uri="{BB962C8B-B14F-4D97-AF65-F5344CB8AC3E}">
        <p14:creationId xmlns:p14="http://schemas.microsoft.com/office/powerpoint/2010/main" val="259997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about to create an exclusive dataset that hasn’t been created yet and its of rishi Pranali.</a:t>
            </a:r>
          </a:p>
          <a:p>
            <a:r>
              <a:rPr lang="en-US" dirty="0"/>
              <a:t>Rishi Pranali in is not a new term for Indian judiciary system, courts are using this from decades to record all the proceeding. Anything which is mentioned in a court hearing from the filing of the till verdict including all the statements given by victims, witnesses, advocates and judges. It is a symbolic language used by stenographer to record all these statements.</a:t>
            </a:r>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7</a:t>
            </a:fld>
            <a:endParaRPr lang="en-US"/>
          </a:p>
        </p:txBody>
      </p:sp>
    </p:spTree>
    <p:extLst>
      <p:ext uri="{BB962C8B-B14F-4D97-AF65-F5344CB8AC3E}">
        <p14:creationId xmlns:p14="http://schemas.microsoft.com/office/powerpoint/2010/main" val="110293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rishi Pranali looks like.</a:t>
            </a:r>
            <a:r>
              <a:rPr lang="en-IN" dirty="0"/>
              <a:t> </a:t>
            </a:r>
          </a:p>
        </p:txBody>
      </p:sp>
      <p:sp>
        <p:nvSpPr>
          <p:cNvPr id="4" name="Slide Number Placeholder 3"/>
          <p:cNvSpPr>
            <a:spLocks noGrp="1"/>
          </p:cNvSpPr>
          <p:nvPr>
            <p:ph type="sldNum" sz="quarter" idx="5"/>
          </p:nvPr>
        </p:nvSpPr>
        <p:spPr/>
        <p:txBody>
          <a:bodyPr/>
          <a:lstStyle/>
          <a:p>
            <a:fld id="{CEFE07C5-5362-4540-BA5F-C70A15534370}" type="slidenum">
              <a:rPr lang="en-US" smtClean="0"/>
              <a:t>8</a:t>
            </a:fld>
            <a:endParaRPr lang="en-US"/>
          </a:p>
        </p:txBody>
      </p:sp>
    </p:spTree>
    <p:extLst>
      <p:ext uri="{BB962C8B-B14F-4D97-AF65-F5344CB8AC3E}">
        <p14:creationId xmlns:p14="http://schemas.microsoft.com/office/powerpoint/2010/main" val="3576653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comes from the slowness in the Indian judiciary system. As there are lakhs of pending cases due to lots of paper work in courts, our small project can be a big contribution to speed us the work flow. By </a:t>
            </a:r>
            <a:r>
              <a:rPr lang="en-US" dirty="0" err="1"/>
              <a:t>convering</a:t>
            </a:r>
            <a:r>
              <a:rPr lang="en-US" dirty="0"/>
              <a:t> it digitally.</a:t>
            </a:r>
          </a:p>
        </p:txBody>
      </p:sp>
      <p:sp>
        <p:nvSpPr>
          <p:cNvPr id="4" name="Slide Number Placeholder 3"/>
          <p:cNvSpPr>
            <a:spLocks noGrp="1"/>
          </p:cNvSpPr>
          <p:nvPr>
            <p:ph type="sldNum" sz="quarter" idx="5"/>
          </p:nvPr>
        </p:nvSpPr>
        <p:spPr/>
        <p:txBody>
          <a:bodyPr/>
          <a:lstStyle/>
          <a:p>
            <a:fld id="{CEFE07C5-5362-4540-BA5F-C70A15534370}" type="slidenum">
              <a:rPr lang="en-US" smtClean="0"/>
              <a:t>9</a:t>
            </a:fld>
            <a:endParaRPr lang="en-US"/>
          </a:p>
        </p:txBody>
      </p:sp>
    </p:spTree>
    <p:extLst>
      <p:ext uri="{BB962C8B-B14F-4D97-AF65-F5344CB8AC3E}">
        <p14:creationId xmlns:p14="http://schemas.microsoft.com/office/powerpoint/2010/main" val="260136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10</a:t>
            </a:fld>
            <a:endParaRPr lang="en-US"/>
          </a:p>
        </p:txBody>
      </p:sp>
    </p:spTree>
    <p:extLst>
      <p:ext uri="{BB962C8B-B14F-4D97-AF65-F5344CB8AC3E}">
        <p14:creationId xmlns:p14="http://schemas.microsoft.com/office/powerpoint/2010/main" val="101060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FE07C5-5362-4540-BA5F-C70A15534370}" type="slidenum">
              <a:rPr lang="en-US" smtClean="0"/>
              <a:t>11</a:t>
            </a:fld>
            <a:endParaRPr lang="en-US"/>
          </a:p>
        </p:txBody>
      </p:sp>
    </p:spTree>
    <p:extLst>
      <p:ext uri="{BB962C8B-B14F-4D97-AF65-F5344CB8AC3E}">
        <p14:creationId xmlns:p14="http://schemas.microsoft.com/office/powerpoint/2010/main" val="221437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E07C5-5362-4540-BA5F-C70A15534370}" type="slidenum">
              <a:rPr lang="en-US" smtClean="0"/>
              <a:t>13</a:t>
            </a:fld>
            <a:endParaRPr lang="en-US"/>
          </a:p>
        </p:txBody>
      </p:sp>
    </p:spTree>
    <p:extLst>
      <p:ext uri="{BB962C8B-B14F-4D97-AF65-F5344CB8AC3E}">
        <p14:creationId xmlns:p14="http://schemas.microsoft.com/office/powerpoint/2010/main" val="140983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78FF-2F72-B284-C246-745026DE1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065AD4-D39C-2DAD-6C14-96CBC8066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38701-0BD7-55B4-1A2F-CC2B12B4F7D6}"/>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9BB6070C-A38C-C396-2DFD-6B31FD9C4D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D64F70-E853-14D9-440F-6D92AE1B2703}"/>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65772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701-90B4-52C8-6EBA-A0D9F1EE04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FE7286-058C-0263-C044-12EF4238DB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C2EA3-CB53-7EDD-FB50-D370B20EBD3B}"/>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CE472007-CE86-711E-D7F9-48874575BF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75EE70-35C1-EC7F-2D29-CE04B85ADACD}"/>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1181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6C743-82D5-2B4D-5630-4176A1158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EB0682-7C8A-BAE2-1BC1-8DE4954A8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552BA-2E3E-BEAE-CB74-3C7ECEB0F339}"/>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8E8A11A9-AEE0-3C37-1F15-E5DC2E8C0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FBB1D-A52D-9920-6B19-D7A9260C1D8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06901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0169-D450-C204-0465-566FFB748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29E35C-C8E9-D500-7740-0468F0D14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F1143-C2CA-6214-BFFB-91B0B873EB9B}"/>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EA08DEAD-C647-EC9E-C38C-54484E0AE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B2045-8786-7B2E-0897-CDAF68E92690}"/>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71345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1F12-C90F-6156-7356-07C1004BB3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97BD07-746A-B96E-F680-85B760F7C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9E545-6FC5-B318-029B-3BC67BE023F6}"/>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8C7E9825-4FD8-D32F-7410-2215D9801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6BCF05-340E-A68E-7A4D-74EABD6FD3CA}"/>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8101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CBC-F43A-BE69-6595-67704FB2D1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87889E-4F8E-AD83-8A29-B6C6F1C77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56866-A176-E7C0-9946-6D2073C0A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45CD8A-4DE3-84A1-C5B7-8344CC27F129}"/>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73CBF9A0-60E8-6DD9-59DD-F259F4AFD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3AD3CC-49F4-1FC2-3A9A-C433C5E226B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421796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26B2-7A80-0F4F-7D4B-171902A2B2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E71A2-ACB4-C6F1-B126-84B701734B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B804A-0F41-9041-F3C4-197CC9013E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A38276-FC20-CBA0-858E-A20265CE7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4285F-6A04-FCD3-2E7D-A37DEB0C4C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FD26BD-26DB-B939-D4BD-34FA47517A37}"/>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8" name="Footer Placeholder 7">
            <a:extLst>
              <a:ext uri="{FF2B5EF4-FFF2-40B4-BE49-F238E27FC236}">
                <a16:creationId xmlns:a16="http://schemas.microsoft.com/office/drawing/2014/main" id="{16C7AB65-BBE1-7DC4-9FEC-480ECC698F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FBE1AC-01D2-9372-5AE4-E1DE6011FE07}"/>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151479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71BB-84E7-072C-804A-32383B8D4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9E5311-1F86-8C22-FD70-FD75859F9F0C}"/>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4" name="Footer Placeholder 3">
            <a:extLst>
              <a:ext uri="{FF2B5EF4-FFF2-40B4-BE49-F238E27FC236}">
                <a16:creationId xmlns:a16="http://schemas.microsoft.com/office/drawing/2014/main" id="{183F4D1F-0589-99CD-34B4-4B93166BD4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2876BC-8C85-57DA-AB35-B9FBB887AC3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90438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19C67-8D13-AE6F-4E91-11419687F6F4}"/>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3" name="Footer Placeholder 2">
            <a:extLst>
              <a:ext uri="{FF2B5EF4-FFF2-40B4-BE49-F238E27FC236}">
                <a16:creationId xmlns:a16="http://schemas.microsoft.com/office/drawing/2014/main" id="{EEEF62BE-52DB-5473-E227-EE146842E6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F56820-6D20-B136-7096-4ABC9E42BDC6}"/>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49999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17D1-BB56-56ED-AC74-DD0ACE2B1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280746-993A-A37A-470B-316624A125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06D0FA-FE09-8BF3-C284-42C3ECAF0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5478E-75CA-8090-106A-E274B7F04C21}"/>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1D864858-907D-F82A-BFA7-88BFD3C62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6FCFCA-FDF8-9234-E1CA-53B02EE16AB9}"/>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39138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3055-100B-E344-0B24-E70C296DB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A68841-C21A-BA89-39DC-9B5021F4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B60FEC-9C65-BC7D-C4A3-762FFC12F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F798A-6E19-F8C2-C744-30C04FC5A11C}"/>
              </a:ext>
            </a:extLst>
          </p:cNvPr>
          <p:cNvSpPr>
            <a:spLocks noGrp="1"/>
          </p:cNvSpPr>
          <p:nvPr>
            <p:ph type="dt" sz="half" idx="10"/>
          </p:nvPr>
        </p:nvSpPr>
        <p:spPr/>
        <p:txBody>
          <a:bodyPr/>
          <a:lstStyle/>
          <a:p>
            <a:fld id="{04984B5A-BE5C-498C-8C2E-BE5BC60B66FF}" type="datetimeFigureOut">
              <a:rPr lang="en-IN" smtClean="0"/>
              <a:t>31-10-2023</a:t>
            </a:fld>
            <a:endParaRPr lang="en-IN"/>
          </a:p>
        </p:txBody>
      </p:sp>
      <p:sp>
        <p:nvSpPr>
          <p:cNvPr id="6" name="Footer Placeholder 5">
            <a:extLst>
              <a:ext uri="{FF2B5EF4-FFF2-40B4-BE49-F238E27FC236}">
                <a16:creationId xmlns:a16="http://schemas.microsoft.com/office/drawing/2014/main" id="{60F6A834-DC2E-8F3C-4895-D591F68734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760306-F247-0E46-1731-C18A8948853B}"/>
              </a:ext>
            </a:extLst>
          </p:cNvPr>
          <p:cNvSpPr>
            <a:spLocks noGrp="1"/>
          </p:cNvSpPr>
          <p:nvPr>
            <p:ph type="sldNum" sz="quarter" idx="12"/>
          </p:nvPr>
        </p:nvSpPr>
        <p:spPr/>
        <p:txBody>
          <a:bodyPr/>
          <a:lstStyle/>
          <a:p>
            <a:fld id="{CDA7A07B-9D32-4578-A7DC-8BD96A183D8C}" type="slidenum">
              <a:rPr lang="en-IN" smtClean="0"/>
              <a:t>‹#›</a:t>
            </a:fld>
            <a:endParaRPr lang="en-IN"/>
          </a:p>
        </p:txBody>
      </p:sp>
    </p:spTree>
    <p:extLst>
      <p:ext uri="{BB962C8B-B14F-4D97-AF65-F5344CB8AC3E}">
        <p14:creationId xmlns:p14="http://schemas.microsoft.com/office/powerpoint/2010/main" val="20998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CDA494-B27C-D570-5C69-EB80B779F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7843D8-923C-EA67-D3E8-5A6BDE71D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C4460-FD41-B19C-31FB-347FA48AE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84B5A-BE5C-498C-8C2E-BE5BC60B66FF}" type="datetimeFigureOut">
              <a:rPr lang="en-IN" smtClean="0"/>
              <a:t>31-10-2023</a:t>
            </a:fld>
            <a:endParaRPr lang="en-IN"/>
          </a:p>
        </p:txBody>
      </p:sp>
      <p:sp>
        <p:nvSpPr>
          <p:cNvPr id="5" name="Footer Placeholder 4">
            <a:extLst>
              <a:ext uri="{FF2B5EF4-FFF2-40B4-BE49-F238E27FC236}">
                <a16:creationId xmlns:a16="http://schemas.microsoft.com/office/drawing/2014/main" id="{DBBC3010-F7CD-D5E7-606F-65C0A29DF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20DC5E-5745-13E9-0CA8-B1CA286C6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7A07B-9D32-4578-A7DC-8BD96A183D8C}" type="slidenum">
              <a:rPr lang="en-IN" smtClean="0"/>
              <a:t>‹#›</a:t>
            </a:fld>
            <a:endParaRPr lang="en-IN"/>
          </a:p>
        </p:txBody>
      </p:sp>
    </p:spTree>
    <p:extLst>
      <p:ext uri="{BB962C8B-B14F-4D97-AF65-F5344CB8AC3E}">
        <p14:creationId xmlns:p14="http://schemas.microsoft.com/office/powerpoint/2010/main" val="4232651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1A3E03-8330-398E-4075-CD42EAB57865}"/>
              </a:ext>
            </a:extLst>
          </p:cNvPr>
          <p:cNvSpPr txBox="1"/>
          <p:nvPr/>
        </p:nvSpPr>
        <p:spPr>
          <a:xfrm>
            <a:off x="401444" y="524107"/>
            <a:ext cx="1048215" cy="434898"/>
          </a:xfrm>
          <a:prstGeom prst="rect">
            <a:avLst/>
          </a:prstGeom>
          <a:solidFill>
            <a:schemeClr val="tx1"/>
          </a:solidFill>
        </p:spPr>
        <p:txBody>
          <a:bodyPr wrap="square" rtlCol="0">
            <a:spAutoFit/>
          </a:bodyPr>
          <a:lstStyle/>
          <a:p>
            <a:endParaRPr lang="en-US"/>
          </a:p>
        </p:txBody>
      </p: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atue of a lady justice and a gavel&#10;&#10;Description automatically generated">
            <a:extLst>
              <a:ext uri="{FF2B5EF4-FFF2-40B4-BE49-F238E27FC236}">
                <a16:creationId xmlns:a16="http://schemas.microsoft.com/office/drawing/2014/main" id="{3586EB26-1B94-B4BC-ACD8-C120DA60C3AC}"/>
              </a:ext>
            </a:extLst>
          </p:cNvPr>
          <p:cNvPicPr>
            <a:picLocks noChangeAspect="1"/>
          </p:cNvPicPr>
          <p:nvPr/>
        </p:nvPicPr>
        <p:blipFill rotWithShape="1">
          <a:blip r:embed="rId3">
            <a:extLst>
              <a:ext uri="{28A0092B-C50C-407E-A947-70E740481C1C}">
                <a14:useLocalDpi xmlns:a14="http://schemas.microsoft.com/office/drawing/2010/main" val="0"/>
              </a:ext>
            </a:extLst>
          </a:blip>
          <a:srcRect l="17931" r="1948" b="4681"/>
          <a:stretch/>
        </p:blipFill>
        <p:spPr>
          <a:xfrm>
            <a:off x="3523488" y="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D2298-0193-542E-F528-2EE2DCB5E587}"/>
              </a:ext>
            </a:extLst>
          </p:cNvPr>
          <p:cNvSpPr>
            <a:spLocks noGrp="1"/>
          </p:cNvSpPr>
          <p:nvPr>
            <p:ph type="ctrTitle"/>
          </p:nvPr>
        </p:nvSpPr>
        <p:spPr>
          <a:xfrm>
            <a:off x="401444" y="1696358"/>
            <a:ext cx="5413861" cy="4122745"/>
          </a:xfrm>
        </p:spPr>
        <p:txBody>
          <a:bodyPr anchor="b">
            <a:noAutofit/>
          </a:bodyPr>
          <a:lstStyle/>
          <a:p>
            <a:pPr algn="l"/>
            <a:r>
              <a:rPr lang="en-IN" sz="8000">
                <a:solidFill>
                  <a:schemeClr val="bg1"/>
                </a:solidFill>
                <a:latin typeface="Abril Fatface" panose="02000503000000020003" pitchFamily="2" charset="0"/>
              </a:rPr>
              <a:t>From Words </a:t>
            </a:r>
            <a:br>
              <a:rPr lang="en-IN" sz="8000">
                <a:solidFill>
                  <a:schemeClr val="bg1"/>
                </a:solidFill>
                <a:latin typeface="Abril Fatface" panose="02000503000000020003" pitchFamily="2" charset="0"/>
              </a:rPr>
            </a:br>
            <a:r>
              <a:rPr lang="en-IN" sz="8000">
                <a:solidFill>
                  <a:schemeClr val="bg1"/>
                </a:solidFill>
                <a:latin typeface="Abril Fatface" panose="02000503000000020003" pitchFamily="2" charset="0"/>
              </a:rPr>
              <a:t>to Strokes</a:t>
            </a:r>
          </a:p>
        </p:txBody>
      </p:sp>
      <p:sp>
        <p:nvSpPr>
          <p:cNvPr id="3" name="Subtitle 2">
            <a:extLst>
              <a:ext uri="{FF2B5EF4-FFF2-40B4-BE49-F238E27FC236}">
                <a16:creationId xmlns:a16="http://schemas.microsoft.com/office/drawing/2014/main" id="{5D6E3E7A-A955-9EBC-845D-4324ECEDB94B}"/>
              </a:ext>
            </a:extLst>
          </p:cNvPr>
          <p:cNvSpPr>
            <a:spLocks noGrp="1"/>
          </p:cNvSpPr>
          <p:nvPr>
            <p:ph type="subTitle" idx="1"/>
          </p:nvPr>
        </p:nvSpPr>
        <p:spPr>
          <a:xfrm>
            <a:off x="482556" y="5801802"/>
            <a:ext cx="6052216" cy="861029"/>
          </a:xfrm>
        </p:spPr>
        <p:txBody>
          <a:bodyPr>
            <a:noAutofit/>
          </a:bodyPr>
          <a:lstStyle/>
          <a:p>
            <a:pPr algn="l"/>
            <a:endParaRPr lang="en-IN" sz="3200">
              <a:solidFill>
                <a:srgbClr val="ED7D31"/>
              </a:solidFill>
              <a:latin typeface="Abril Fatface" panose="02000503000000020003" pitchFamily="2" charset="0"/>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153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02 </a:t>
            </a:r>
            <a:r>
              <a:rPr lang="en-US" sz="8800" err="1">
                <a:solidFill>
                  <a:srgbClr val="FFFFFF"/>
                </a:solidFill>
                <a:latin typeface="Abril Fatface" panose="02000503000000020003" pitchFamily="2" charset="77"/>
              </a:rPr>
              <a:t>TechStack</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1008253859"/>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pPr algn="ctr"/>
            <a:r>
              <a:rPr lang="en-US" sz="6000" u="sng" dirty="0" err="1">
                <a:solidFill>
                  <a:srgbClr val="FFFFFF"/>
                </a:solidFill>
                <a:latin typeface="Abril Fatface" panose="02000503000000020003" pitchFamily="2" charset="77"/>
              </a:rPr>
              <a:t>TechStack</a:t>
            </a:r>
            <a:endParaRPr lang="en-US" sz="6000" u="sng"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976933"/>
            <a:ext cx="10515600" cy="4351338"/>
          </a:xfrm>
        </p:spPr>
        <p:txBody>
          <a:bodyPr>
            <a:noAutofit/>
          </a:bodyPr>
          <a:lstStyle/>
          <a:p>
            <a:r>
              <a:rPr lang="en-IN" sz="3200" dirty="0">
                <a:solidFill>
                  <a:srgbClr val="FFFFFF"/>
                </a:solidFill>
                <a:latin typeface="Abril Fatface" panose="02000503000000020003" pitchFamily="2" charset="0"/>
              </a:rPr>
              <a:t>Python 3.9</a:t>
            </a:r>
          </a:p>
          <a:p>
            <a:r>
              <a:rPr lang="en-IN" sz="3200" dirty="0" err="1">
                <a:solidFill>
                  <a:srgbClr val="FFFFFF"/>
                </a:solidFill>
                <a:latin typeface="Abril Fatface" panose="02000503000000020003" pitchFamily="2" charset="0"/>
              </a:rPr>
              <a:t>PyTorch</a:t>
            </a:r>
            <a:r>
              <a:rPr lang="en-IN" sz="3200" dirty="0">
                <a:solidFill>
                  <a:srgbClr val="FFFFFF"/>
                </a:solidFill>
                <a:latin typeface="Abril Fatface" panose="02000503000000020003" pitchFamily="2" charset="0"/>
              </a:rPr>
              <a:t> </a:t>
            </a:r>
            <a:r>
              <a:rPr lang="en-IN" sz="3200">
                <a:solidFill>
                  <a:srgbClr val="FFFFFF"/>
                </a:solidFill>
                <a:latin typeface="Abril Fatface" panose="02000503000000020003" pitchFamily="2" charset="0"/>
              </a:rPr>
              <a:t>2.0	</a:t>
            </a:r>
            <a:endParaRPr lang="en-IN" sz="3200" dirty="0">
              <a:solidFill>
                <a:srgbClr val="FFFFFF"/>
              </a:solidFill>
              <a:latin typeface="Abril Fatface" panose="02000503000000020003" pitchFamily="2" charset="0"/>
            </a:endParaRPr>
          </a:p>
          <a:p>
            <a:r>
              <a:rPr lang="en-IN" sz="3200" dirty="0">
                <a:solidFill>
                  <a:srgbClr val="FFFFFF"/>
                </a:solidFill>
                <a:latin typeface="Abril Fatface" panose="02000503000000020003" pitchFamily="2" charset="0"/>
              </a:rPr>
              <a:t>Deep Learning</a:t>
            </a:r>
          </a:p>
          <a:p>
            <a:r>
              <a:rPr lang="en-IN" sz="3200" dirty="0">
                <a:solidFill>
                  <a:srgbClr val="FFFFFF"/>
                </a:solidFill>
                <a:latin typeface="Abril Fatface" panose="02000503000000020003" pitchFamily="2" charset="0"/>
              </a:rPr>
              <a:t>Tensor Flow</a:t>
            </a:r>
          </a:p>
          <a:p>
            <a:r>
              <a:rPr lang="en-IN" sz="3200" dirty="0">
                <a:solidFill>
                  <a:srgbClr val="FFFFFF"/>
                </a:solidFill>
                <a:latin typeface="Abril Fatface" panose="02000503000000020003" pitchFamily="2" charset="0"/>
              </a:rPr>
              <a:t>Recurrent Neural Network (RNN)</a:t>
            </a:r>
          </a:p>
          <a:p>
            <a:r>
              <a:rPr lang="en-IN" sz="3200" dirty="0">
                <a:solidFill>
                  <a:srgbClr val="FFFFFF"/>
                </a:solidFill>
                <a:latin typeface="Abril Fatface" panose="02000503000000020003" pitchFamily="2" charset="0"/>
              </a:rPr>
              <a:t>Region-based Convolutional Neural Network (R-CNN)</a:t>
            </a:r>
          </a:p>
        </p:txBody>
      </p:sp>
    </p:spTree>
    <p:extLst>
      <p:ext uri="{BB962C8B-B14F-4D97-AF65-F5344CB8AC3E}">
        <p14:creationId xmlns:p14="http://schemas.microsoft.com/office/powerpoint/2010/main" val="12595842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pPr algn="ctr"/>
            <a:r>
              <a:rPr lang="en-US" sz="4800" u="sng">
                <a:solidFill>
                  <a:srgbClr val="FFFFFF"/>
                </a:solidFill>
                <a:latin typeface="Abril Fatface" panose="02000503000000020003" pitchFamily="2" charset="77"/>
              </a:rPr>
              <a:t>Deep Learning &amp; Neural Networks</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189" y="1976933"/>
            <a:ext cx="10515600" cy="4351338"/>
          </a:xfrm>
        </p:spPr>
        <p:txBody>
          <a:bodyPr>
            <a:noAutofit/>
          </a:bodyPr>
          <a:lstStyle/>
          <a:p>
            <a:r>
              <a:rPr lang="en-IN" dirty="0">
                <a:solidFill>
                  <a:srgbClr val="FFFFFF"/>
                </a:solidFill>
                <a:latin typeface="Abril Fatface" panose="02000503000000020003" pitchFamily="2" charset="0"/>
              </a:rPr>
              <a:t>Deep Learning is a subset of machine learning that uses neural networks to solve complex problem.</a:t>
            </a:r>
          </a:p>
          <a:p>
            <a:r>
              <a:rPr lang="en-IN" dirty="0">
                <a:solidFill>
                  <a:srgbClr val="FFFFFF"/>
                </a:solidFill>
                <a:latin typeface="Abril Fatface" panose="02000503000000020003" pitchFamily="2" charset="0"/>
              </a:rPr>
              <a:t>TensorFlow is a powerful open-source machine learning framework.</a:t>
            </a:r>
          </a:p>
          <a:p>
            <a:r>
              <a:rPr lang="en-IN" dirty="0" err="1">
                <a:solidFill>
                  <a:srgbClr val="FFFFFF"/>
                </a:solidFill>
                <a:latin typeface="Abril Fatface" panose="02000503000000020003" pitchFamily="2" charset="0"/>
              </a:rPr>
              <a:t>PyTorch</a:t>
            </a:r>
            <a:r>
              <a:rPr lang="en-IN" dirty="0">
                <a:solidFill>
                  <a:srgbClr val="FFFFFF"/>
                </a:solidFill>
                <a:latin typeface="Abril Fatface" panose="02000503000000020003" pitchFamily="2" charset="0"/>
              </a:rPr>
              <a:t> is a deep learning framework use in AI.</a:t>
            </a:r>
          </a:p>
          <a:p>
            <a:r>
              <a:rPr lang="en-IN" dirty="0">
                <a:solidFill>
                  <a:srgbClr val="FFFFFF"/>
                </a:solidFill>
                <a:latin typeface="Abril Fatface" panose="02000503000000020003" pitchFamily="2" charset="0"/>
              </a:rPr>
              <a:t>RNN is use for sequence modelling like text recognition.</a:t>
            </a:r>
          </a:p>
          <a:p>
            <a:r>
              <a:rPr lang="en-IN" dirty="0">
                <a:solidFill>
                  <a:srgbClr val="FFFFFF"/>
                </a:solidFill>
                <a:latin typeface="Abril Fatface" panose="02000503000000020003" pitchFamily="2" charset="0"/>
              </a:rPr>
              <a:t>R-CNN is object detection framework use for accurately localization for classification of images.</a:t>
            </a:r>
          </a:p>
          <a:p>
            <a:endParaRPr lang="en-IN" dirty="0">
              <a:solidFill>
                <a:srgbClr val="FFFFFF"/>
              </a:solidFill>
              <a:latin typeface="Abril Fatface" panose="02000503000000020003" pitchFamily="2" charset="0"/>
            </a:endParaRPr>
          </a:p>
        </p:txBody>
      </p:sp>
    </p:spTree>
    <p:extLst>
      <p:ext uri="{BB962C8B-B14F-4D97-AF65-F5344CB8AC3E}">
        <p14:creationId xmlns:p14="http://schemas.microsoft.com/office/powerpoint/2010/main" val="37205239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8800">
                <a:solidFill>
                  <a:srgbClr val="FFFFFF"/>
                </a:solidFill>
                <a:latin typeface="Abril Fatface" panose="02000503000000020003" pitchFamily="2" charset="77"/>
              </a:rPr>
              <a:t>03 </a:t>
            </a:r>
            <a:r>
              <a:rPr lang="en-US" sz="8800" err="1">
                <a:solidFill>
                  <a:srgbClr val="FFFFFF"/>
                </a:solidFill>
                <a:latin typeface="Abril Fatface" panose="02000503000000020003" pitchFamily="2" charset="0"/>
              </a:rPr>
              <a:t>SystemArch</a:t>
            </a:r>
            <a:endParaRPr lang="en-US" sz="88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Architectural Heartbeat of the System</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232379122"/>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graphicFrame>
        <p:nvGraphicFramePr>
          <p:cNvPr id="2" name="Diagram 1">
            <a:extLst>
              <a:ext uri="{FF2B5EF4-FFF2-40B4-BE49-F238E27FC236}">
                <a16:creationId xmlns:a16="http://schemas.microsoft.com/office/drawing/2014/main" id="{63833966-C9DF-8622-8BA8-95F6F551A0E0}"/>
              </a:ext>
            </a:extLst>
          </p:cNvPr>
          <p:cNvGraphicFramePr/>
          <p:nvPr>
            <p:extLst>
              <p:ext uri="{D42A27DB-BD31-4B8C-83A1-F6EECF244321}">
                <p14:modId xmlns:p14="http://schemas.microsoft.com/office/powerpoint/2010/main" val="3330079304"/>
              </p:ext>
            </p:extLst>
          </p:nvPr>
        </p:nvGraphicFramePr>
        <p:xfrm>
          <a:off x="1542288" y="1536192"/>
          <a:ext cx="9107424" cy="479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F34CBC9-DD95-FAE4-CA52-E22E46ACF921}"/>
              </a:ext>
            </a:extLst>
          </p:cNvPr>
          <p:cNvSpPr txBox="1"/>
          <p:nvPr/>
        </p:nvSpPr>
        <p:spPr>
          <a:xfrm>
            <a:off x="2327257" y="127342"/>
            <a:ext cx="7534435" cy="1015663"/>
          </a:xfrm>
          <a:prstGeom prst="rect">
            <a:avLst/>
          </a:prstGeom>
          <a:noFill/>
        </p:spPr>
        <p:txBody>
          <a:bodyPr wrap="none" rtlCol="0">
            <a:spAutoFit/>
          </a:bodyPr>
          <a:lstStyle/>
          <a:p>
            <a:r>
              <a:rPr lang="en-IN" sz="6000" u="sng">
                <a:solidFill>
                  <a:schemeClr val="bg1"/>
                </a:solidFill>
                <a:latin typeface="Abril Fatface" panose="02000503000000020003" pitchFamily="2" charset="0"/>
              </a:rPr>
              <a:t>System Architecture</a:t>
            </a:r>
          </a:p>
        </p:txBody>
      </p:sp>
    </p:spTree>
    <p:extLst>
      <p:ext uri="{BB962C8B-B14F-4D97-AF65-F5344CB8AC3E}">
        <p14:creationId xmlns:p14="http://schemas.microsoft.com/office/powerpoint/2010/main" val="408960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04 </a:t>
            </a:r>
            <a:r>
              <a:rPr lang="en-US" sz="9600">
                <a:solidFill>
                  <a:srgbClr val="FFFFFF"/>
                </a:solidFill>
                <a:latin typeface="Abril Fatface" panose="02000503000000020003" pitchFamily="2" charset="0"/>
              </a:rPr>
              <a:t>Timeline</a:t>
            </a:r>
            <a:endParaRPr lang="en-US" sz="9600">
              <a:solidFill>
                <a:srgbClr val="FFFFFF"/>
              </a:solidFill>
              <a:latin typeface="Abril Fatface" panose="02000503000000020003" pitchFamily="2" charset="77"/>
            </a:endParaRP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Step-by-Step Odyssey</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3971031295"/>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typewriter&#10;&#10;Description automatically generated">
            <a:extLst>
              <a:ext uri="{FF2B5EF4-FFF2-40B4-BE49-F238E27FC236}">
                <a16:creationId xmlns:a16="http://schemas.microsoft.com/office/drawing/2014/main" id="{CD1CA1C6-D630-2F49-0EC9-27E5A7B22EFD}"/>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1" y="10"/>
            <a:ext cx="12191979" cy="6857990"/>
          </a:xfrm>
          <a:prstGeom prst="rect">
            <a:avLst/>
          </a:prstGeom>
        </p:spPr>
      </p:pic>
      <p:sp>
        <p:nvSpPr>
          <p:cNvPr id="4" name="TextBox 3">
            <a:extLst>
              <a:ext uri="{FF2B5EF4-FFF2-40B4-BE49-F238E27FC236}">
                <a16:creationId xmlns:a16="http://schemas.microsoft.com/office/drawing/2014/main" id="{D79D7C2D-52E4-F9FA-3FE7-6CAE5775FBF2}"/>
              </a:ext>
            </a:extLst>
          </p:cNvPr>
          <p:cNvSpPr txBox="1"/>
          <p:nvPr/>
        </p:nvSpPr>
        <p:spPr>
          <a:xfrm>
            <a:off x="841248" y="426720"/>
            <a:ext cx="10506456" cy="1919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u="sng">
                <a:solidFill>
                  <a:srgbClr val="FFFFFF"/>
                </a:solidFill>
                <a:latin typeface="Abril Fatface" panose="02000503000000020003" pitchFamily="2" charset="0"/>
                <a:ea typeface="+mj-ea"/>
                <a:cs typeface="+mj-cs"/>
              </a:rPr>
              <a:t>Timeline</a:t>
            </a:r>
          </a:p>
        </p:txBody>
      </p:sp>
      <p:sp>
        <p:nvSpPr>
          <p:cNvPr id="43" name="Rectangle 4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3443DF94-9F94-468A-6EAA-87B67EDC86D7}"/>
              </a:ext>
            </a:extLst>
          </p:cNvPr>
          <p:cNvGraphicFramePr/>
          <p:nvPr>
            <p:extLst>
              <p:ext uri="{D42A27DB-BD31-4B8C-83A1-F6EECF244321}">
                <p14:modId xmlns:p14="http://schemas.microsoft.com/office/powerpoint/2010/main" val="3757849853"/>
              </p:ext>
            </p:extLst>
          </p:nvPr>
        </p:nvGraphicFramePr>
        <p:xfrm>
          <a:off x="841248" y="3337269"/>
          <a:ext cx="10509504" cy="290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FDCF85B-E396-40FB-AC95-393BC87D917B}"/>
              </a:ext>
            </a:extLst>
          </p:cNvPr>
          <p:cNvGraphicFramePr/>
          <p:nvPr>
            <p:extLst>
              <p:ext uri="{D42A27DB-BD31-4B8C-83A1-F6EECF244321}">
                <p14:modId xmlns:p14="http://schemas.microsoft.com/office/powerpoint/2010/main" val="2199589143"/>
              </p:ext>
            </p:extLst>
          </p:nvPr>
        </p:nvGraphicFramePr>
        <p:xfrm>
          <a:off x="841248" y="719666"/>
          <a:ext cx="1050645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5083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05 Synopsis</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GB" sz="3600">
                <a:solidFill>
                  <a:schemeClr val="tx1">
                    <a:lumMod val="75000"/>
                  </a:schemeClr>
                </a:solidFill>
                <a:latin typeface="Abril Fatface" panose="02000503000000020003" pitchFamily="2" charset="0"/>
              </a:rPr>
              <a:t>A Pithy Recap</a:t>
            </a:r>
            <a:endParaRPr lang="en-US" sz="3600">
              <a:solidFill>
                <a:schemeClr val="tx1">
                  <a:lumMod val="75000"/>
                </a:schemeClr>
              </a:solidFill>
              <a:latin typeface="Abril Fatface" panose="02000503000000020003" pitchFamily="2" charset="0"/>
            </a:endParaRPr>
          </a:p>
        </p:txBody>
      </p:sp>
    </p:spTree>
    <p:extLst>
      <p:ext uri="{BB962C8B-B14F-4D97-AF65-F5344CB8AC3E}">
        <p14:creationId xmlns:p14="http://schemas.microsoft.com/office/powerpoint/2010/main" val="2454745837"/>
      </p:ext>
    </p:extLst>
  </p:cSld>
  <p:clrMapOvr>
    <a:overrideClrMapping bg1="dk1" tx1="lt1" bg2="dk2" tx2="lt2" accent1="accent1" accent2="accent2" accent3="accent3" accent4="accent4" accent5="accent5" accent6="accent6" hlink="hlink" folHlink="folHlink"/>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dirty="0" err="1">
                <a:solidFill>
                  <a:srgbClr val="FFFFFF"/>
                </a:solidFill>
                <a:latin typeface="Abril Fatface" panose="02000503000000020003" pitchFamily="2" charset="77"/>
              </a:rPr>
              <a:t>Conlusion</a:t>
            </a:r>
            <a:endParaRPr lang="en-US" dirty="0">
              <a:solidFill>
                <a:srgbClr val="FFFFFF"/>
              </a:solidFill>
              <a:latin typeface="Abril Fatface" panose="02000503000000020003" pitchFamily="2" charset="77"/>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rmAutofit/>
          </a:bodyPr>
          <a:lstStyle/>
          <a:p>
            <a:pPr marL="0" indent="0" algn="just">
              <a:buNone/>
            </a:pPr>
            <a:r>
              <a:rPr lang="en-IN" sz="3600" b="0" i="0" dirty="0">
                <a:solidFill>
                  <a:schemeClr val="tx1">
                    <a:lumMod val="95000"/>
                  </a:schemeClr>
                </a:solidFill>
                <a:effectLst/>
                <a:latin typeface="Abril Fatface" panose="02000503000000020003" pitchFamily="2" charset="77"/>
              </a:rPr>
              <a:t>In conclusion, we would like to convey that we have curated a dataset known as Rishi </a:t>
            </a:r>
            <a:r>
              <a:rPr lang="en-IN" sz="3600" b="0" i="0" dirty="0" err="1">
                <a:solidFill>
                  <a:schemeClr val="tx1">
                    <a:lumMod val="95000"/>
                  </a:schemeClr>
                </a:solidFill>
                <a:effectLst/>
                <a:latin typeface="Abril Fatface" panose="02000503000000020003" pitchFamily="2" charset="77"/>
              </a:rPr>
              <a:t>Pranali</a:t>
            </a:r>
            <a:r>
              <a:rPr lang="en-IN" sz="3600" b="0" i="0" dirty="0">
                <a:solidFill>
                  <a:schemeClr val="tx1">
                    <a:lumMod val="95000"/>
                  </a:schemeClr>
                </a:solidFill>
                <a:effectLst/>
                <a:latin typeface="Abril Fatface" panose="02000503000000020003" pitchFamily="2" charset="77"/>
              </a:rPr>
              <a:t> with the purpose of offering substantial assistance to the future initiatives of the Indian judiciary.</a:t>
            </a:r>
            <a:endParaRPr lang="en-IN" sz="3600" dirty="0">
              <a:solidFill>
                <a:schemeClr val="tx1">
                  <a:lumMod val="95000"/>
                </a:schemeClr>
              </a:solidFill>
              <a:latin typeface="Abril Fatface" panose="02000503000000020003" pitchFamily="2" charset="77"/>
            </a:endParaRPr>
          </a:p>
        </p:txBody>
      </p:sp>
    </p:spTree>
    <p:extLst>
      <p:ext uri="{BB962C8B-B14F-4D97-AF65-F5344CB8AC3E}">
        <p14:creationId xmlns:p14="http://schemas.microsoft.com/office/powerpoint/2010/main" val="17619577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1291" b="4439"/>
          <a:stretch/>
        </p:blipFill>
        <p:spPr>
          <a:xfrm>
            <a:off x="20" y="10"/>
            <a:ext cx="12191979" cy="6857990"/>
          </a:xfrm>
          <a:prstGeom prst="rect">
            <a:avLst/>
          </a:prstGeom>
        </p:spPr>
      </p:pic>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003610"/>
            <a:ext cx="10515600" cy="5173353"/>
          </a:xfrm>
        </p:spPr>
        <p:txBody>
          <a:bodyPr>
            <a:normAutofit/>
          </a:bodyPr>
          <a:lstStyle/>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endParaRPr lang="en-IN" sz="3600" dirty="0">
              <a:solidFill>
                <a:schemeClr val="tx1">
                  <a:lumMod val="95000"/>
                </a:schemeClr>
              </a:solidFill>
              <a:latin typeface="Abril Fatface" panose="02000503000000020003" pitchFamily="2" charset="77"/>
            </a:endParaRPr>
          </a:p>
          <a:p>
            <a:pPr marL="0" indent="0" algn="ctr">
              <a:buNone/>
            </a:pPr>
            <a:r>
              <a:rPr lang="en-IN" sz="9600" dirty="0">
                <a:solidFill>
                  <a:schemeClr val="tx1">
                    <a:lumMod val="95000"/>
                  </a:schemeClr>
                </a:solidFill>
                <a:latin typeface="Abril Fatface" panose="02000503000000020003" pitchFamily="2" charset="77"/>
              </a:rPr>
              <a:t>Thankyou!</a:t>
            </a:r>
          </a:p>
        </p:txBody>
      </p:sp>
    </p:spTree>
    <p:extLst>
      <p:ext uri="{BB962C8B-B14F-4D97-AF65-F5344CB8AC3E}">
        <p14:creationId xmlns:p14="http://schemas.microsoft.com/office/powerpoint/2010/main" val="6936010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BFD653D4-ED83-D077-7CBB-936A3BD3AF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72" b="1"/>
          <a:stretch/>
        </p:blipFill>
        <p:spPr>
          <a:xfrm>
            <a:off x="-1504" y="0"/>
            <a:ext cx="12191980" cy="6856718"/>
          </a:xfrm>
          <a:prstGeom prst="rect">
            <a:avLst/>
          </a:prstGeom>
        </p:spPr>
      </p:pic>
      <p:sp>
        <p:nvSpPr>
          <p:cNvPr id="6" name="TextBox 5">
            <a:extLst>
              <a:ext uri="{FF2B5EF4-FFF2-40B4-BE49-F238E27FC236}">
                <a16:creationId xmlns:a16="http://schemas.microsoft.com/office/drawing/2014/main" id="{9E1A1771-D90E-F26F-B40A-981C6DBD9CA7}"/>
              </a:ext>
            </a:extLst>
          </p:cNvPr>
          <p:cNvSpPr txBox="1"/>
          <p:nvPr/>
        </p:nvSpPr>
        <p:spPr>
          <a:xfrm>
            <a:off x="2966225" y="825190"/>
            <a:ext cx="6497291" cy="1200329"/>
          </a:xfrm>
          <a:prstGeom prst="rect">
            <a:avLst/>
          </a:prstGeom>
          <a:noFill/>
        </p:spPr>
        <p:txBody>
          <a:bodyPr wrap="none" rtlCol="0">
            <a:spAutoFit/>
          </a:bodyPr>
          <a:lstStyle/>
          <a:p>
            <a:r>
              <a:rPr lang="en-US" sz="7200">
                <a:solidFill>
                  <a:schemeClr val="bg1"/>
                </a:solidFill>
                <a:latin typeface="Abril Fatface" panose="02000503000000020003" pitchFamily="2" charset="0"/>
              </a:rPr>
              <a:t>Project Details</a:t>
            </a:r>
            <a:endParaRPr lang="en-US" sz="7200"/>
          </a:p>
        </p:txBody>
      </p:sp>
    </p:spTree>
    <p:extLst>
      <p:ext uri="{BB962C8B-B14F-4D97-AF65-F5344CB8AC3E}">
        <p14:creationId xmlns:p14="http://schemas.microsoft.com/office/powerpoint/2010/main" val="259141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9091" r="28113" b="1"/>
          <a:stretch/>
        </p:blipFill>
        <p:spPr>
          <a:xfrm>
            <a:off x="3522468" y="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8261-175B-CE0A-525D-2ED34DD577F4}"/>
              </a:ext>
            </a:extLst>
          </p:cNvPr>
          <p:cNvSpPr>
            <a:spLocks noGrp="1"/>
          </p:cNvSpPr>
          <p:nvPr>
            <p:ph type="title"/>
          </p:nvPr>
        </p:nvSpPr>
        <p:spPr>
          <a:xfrm>
            <a:off x="424815" y="491347"/>
            <a:ext cx="6746488" cy="1764792"/>
          </a:xfrm>
        </p:spPr>
        <p:txBody>
          <a:bodyPr anchor="b">
            <a:noAutofit/>
          </a:bodyPr>
          <a:lstStyle/>
          <a:p>
            <a:br>
              <a:rPr lang="en-US" sz="7200">
                <a:solidFill>
                  <a:schemeClr val="bg1"/>
                </a:solidFill>
              </a:rPr>
            </a:br>
            <a:r>
              <a:rPr lang="en-US" sz="7200">
                <a:solidFill>
                  <a:schemeClr val="bg1"/>
                </a:solidFill>
                <a:latin typeface="Abril Fatface" panose="02000503000000020003" pitchFamily="2" charset="0"/>
              </a:rPr>
              <a:t>Project Details</a:t>
            </a:r>
            <a:endParaRPr lang="en-US" sz="720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C0ECBF62-BB14-0FCB-D687-BFD38FDE21A7}"/>
              </a:ext>
            </a:extLst>
          </p:cNvPr>
          <p:cNvSpPr>
            <a:spLocks noGrp="1"/>
          </p:cNvSpPr>
          <p:nvPr>
            <p:ph idx="1"/>
          </p:nvPr>
        </p:nvSpPr>
        <p:spPr>
          <a:xfrm>
            <a:off x="424815" y="2768219"/>
            <a:ext cx="8416290" cy="3774186"/>
          </a:xfrm>
        </p:spPr>
        <p:txBody>
          <a:bodyPr anchor="t">
            <a:normAutofit/>
          </a:bodyPr>
          <a:lstStyle/>
          <a:p>
            <a:r>
              <a:rPr lang="en-US">
                <a:solidFill>
                  <a:schemeClr val="bg1"/>
                </a:solidFill>
                <a:latin typeface="Abril Fatface" panose="02000503000000020003" pitchFamily="2" charset="0"/>
              </a:rPr>
              <a:t>Title: From Words to Strokes</a:t>
            </a:r>
          </a:p>
          <a:p>
            <a:r>
              <a:rPr lang="en-US">
                <a:solidFill>
                  <a:schemeClr val="bg1"/>
                </a:solidFill>
                <a:latin typeface="Abril Fatface" panose="02000503000000020003" pitchFamily="2" charset="0"/>
              </a:rPr>
              <a:t>Project Number: 30</a:t>
            </a:r>
          </a:p>
          <a:p>
            <a:r>
              <a:rPr lang="en-US">
                <a:solidFill>
                  <a:schemeClr val="bg1"/>
                </a:solidFill>
                <a:latin typeface="Abril Fatface" panose="02000503000000020003" pitchFamily="2" charset="0"/>
              </a:rPr>
              <a:t>Guide: Dr. Rahul Pachauri</a:t>
            </a:r>
          </a:p>
          <a:p>
            <a:r>
              <a:rPr lang="en-US">
                <a:solidFill>
                  <a:schemeClr val="bg1"/>
                </a:solidFill>
                <a:latin typeface="Abril Fatface" panose="02000503000000020003" pitchFamily="2" charset="0"/>
              </a:rPr>
              <a:t>Our Team:</a:t>
            </a:r>
          </a:p>
          <a:p>
            <a:pPr lvl="1"/>
            <a:r>
              <a:rPr lang="en-US">
                <a:solidFill>
                  <a:schemeClr val="bg1"/>
                </a:solidFill>
                <a:latin typeface="Abril Fatface" panose="02000503000000020003" pitchFamily="2" charset="0"/>
              </a:rPr>
              <a:t>Sapeksh Pareek (211B274)</a:t>
            </a:r>
          </a:p>
          <a:p>
            <a:pPr lvl="1"/>
            <a:r>
              <a:rPr lang="en-US">
                <a:solidFill>
                  <a:schemeClr val="bg1"/>
                </a:solidFill>
                <a:latin typeface="Abril Fatface" panose="02000503000000020003" pitchFamily="2" charset="0"/>
              </a:rPr>
              <a:t>Sarthak Nagar (211B276)</a:t>
            </a:r>
          </a:p>
          <a:p>
            <a:pPr lvl="1"/>
            <a:r>
              <a:rPr lang="en-US">
                <a:solidFill>
                  <a:schemeClr val="bg1"/>
                </a:solidFill>
                <a:latin typeface="Abril Fatface" panose="02000503000000020003" pitchFamily="2" charset="0"/>
              </a:rPr>
              <a:t>Shivansh Bhatnagar (211B296)</a:t>
            </a:r>
          </a:p>
        </p:txBody>
      </p:sp>
    </p:spTree>
    <p:extLst>
      <p:ext uri="{BB962C8B-B14F-4D97-AF65-F5344CB8AC3E}">
        <p14:creationId xmlns:p14="http://schemas.microsoft.com/office/powerpoint/2010/main" val="71023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21" y="0"/>
            <a:ext cx="12191979" cy="6857990"/>
          </a:xfrm>
          <a:prstGeom prst="rect">
            <a:avLst/>
          </a:prstGeom>
        </p:spPr>
      </p:pic>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4123717"/>
            <a:ext cx="4682096" cy="2304804"/>
          </a:xfrm>
        </p:spPr>
        <p:txBody>
          <a:bodyPr>
            <a:normAutofit/>
          </a:bodyPr>
          <a:lstStyle/>
          <a:p>
            <a:pPr marL="0" indent="0">
              <a:buNone/>
            </a:pPr>
            <a:r>
              <a:rPr lang="en-US" sz="2000" dirty="0">
                <a:solidFill>
                  <a:schemeClr val="bg1">
                    <a:lumMod val="85000"/>
                  </a:schemeClr>
                </a:solidFill>
                <a:latin typeface="Abril Fatface" panose="02000503000000020003" pitchFamily="2" charset="77"/>
              </a:rPr>
              <a:t>Title: From Words To Strokes</a:t>
            </a:r>
          </a:p>
          <a:p>
            <a:pPr marL="0" indent="0">
              <a:buNone/>
            </a:pPr>
            <a:r>
              <a:rPr lang="en-US" sz="2000" dirty="0">
                <a:solidFill>
                  <a:schemeClr val="bg1">
                    <a:lumMod val="85000"/>
                  </a:schemeClr>
                </a:solidFill>
                <a:latin typeface="Abril Fatface" panose="02000503000000020003" pitchFamily="2" charset="77"/>
              </a:rPr>
              <a:t>Project Guide: Dr. Rahul </a:t>
            </a:r>
            <a:r>
              <a:rPr lang="en-US" sz="2000">
                <a:solidFill>
                  <a:schemeClr val="bg1">
                    <a:lumMod val="85000"/>
                  </a:schemeClr>
                </a:solidFill>
                <a:latin typeface="Abril Fatface" panose="02000503000000020003" pitchFamily="2" charset="77"/>
              </a:rPr>
              <a:t>Pachauri</a:t>
            </a:r>
            <a:endParaRPr lang="en-US" sz="2000" dirty="0">
              <a:solidFill>
                <a:schemeClr val="bg1">
                  <a:lumMod val="85000"/>
                </a:schemeClr>
              </a:solidFill>
              <a:latin typeface="Abril Fatface" panose="02000503000000020003" pitchFamily="2" charset="77"/>
            </a:endParaRPr>
          </a:p>
          <a:p>
            <a:pPr marL="0" indent="0">
              <a:buNone/>
            </a:pPr>
            <a:r>
              <a:rPr lang="en-US" sz="2000" dirty="0">
                <a:solidFill>
                  <a:schemeClr val="bg1">
                    <a:lumMod val="85000"/>
                  </a:schemeClr>
                </a:solidFill>
                <a:latin typeface="Abril Fatface" panose="02000503000000020003" pitchFamily="2" charset="77"/>
              </a:rPr>
              <a:t>Project No. :  30</a:t>
            </a:r>
          </a:p>
        </p:txBody>
      </p:sp>
      <p:sp>
        <p:nvSpPr>
          <p:cNvPr id="10" name="Content Placeholder 2">
            <a:extLst>
              <a:ext uri="{FF2B5EF4-FFF2-40B4-BE49-F238E27FC236}">
                <a16:creationId xmlns:a16="http://schemas.microsoft.com/office/drawing/2014/main" id="{BB69BBB4-8A90-7477-FA86-AF8B266D9CEE}"/>
              </a:ext>
            </a:extLst>
          </p:cNvPr>
          <p:cNvSpPr txBox="1">
            <a:spLocks/>
          </p:cNvSpPr>
          <p:nvPr/>
        </p:nvSpPr>
        <p:spPr>
          <a:xfrm>
            <a:off x="6364571" y="4123717"/>
            <a:ext cx="4682096" cy="2231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err="1">
                <a:solidFill>
                  <a:schemeClr val="bg1">
                    <a:lumMod val="85000"/>
                  </a:schemeClr>
                </a:solidFill>
                <a:latin typeface="Abril Fatface" panose="02000503000000020003" pitchFamily="2" charset="77"/>
              </a:rPr>
              <a:t>Sapeksh</a:t>
            </a:r>
            <a:r>
              <a:rPr lang="en-US" sz="2000">
                <a:solidFill>
                  <a:schemeClr val="bg1">
                    <a:lumMod val="85000"/>
                  </a:schemeClr>
                </a:solidFill>
                <a:latin typeface="Abril Fatface" panose="02000503000000020003" pitchFamily="2" charset="77"/>
              </a:rPr>
              <a:t> Pareek (211B274)</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Sarthak Nagar (211B276)</a:t>
            </a:r>
          </a:p>
          <a:p>
            <a:pPr marL="0" indent="0" algn="r">
              <a:buFont typeface="Arial" panose="020B0604020202020204" pitchFamily="34" charset="0"/>
              <a:buNone/>
            </a:pPr>
            <a:r>
              <a:rPr lang="en-US" sz="2000">
                <a:solidFill>
                  <a:schemeClr val="bg1">
                    <a:lumMod val="85000"/>
                  </a:schemeClr>
                </a:solidFill>
                <a:latin typeface="Abril Fatface" panose="02000503000000020003" pitchFamily="2" charset="77"/>
              </a:rPr>
              <a:t>Shivansh Bhatnagar (211B296) </a:t>
            </a:r>
          </a:p>
        </p:txBody>
      </p:sp>
      <p:sp>
        <p:nvSpPr>
          <p:cNvPr id="11" name="TextBox 10">
            <a:extLst>
              <a:ext uri="{FF2B5EF4-FFF2-40B4-BE49-F238E27FC236}">
                <a16:creationId xmlns:a16="http://schemas.microsoft.com/office/drawing/2014/main" id="{777B0DEF-319C-995E-A4D6-5F56552E17EE}"/>
              </a:ext>
            </a:extLst>
          </p:cNvPr>
          <p:cNvSpPr txBox="1"/>
          <p:nvPr/>
        </p:nvSpPr>
        <p:spPr>
          <a:xfrm>
            <a:off x="607891" y="834852"/>
            <a:ext cx="10981944" cy="1015663"/>
          </a:xfrm>
          <a:prstGeom prst="rect">
            <a:avLst/>
          </a:prstGeom>
          <a:noFill/>
        </p:spPr>
        <p:txBody>
          <a:bodyPr wrap="square" rtlCol="0">
            <a:spAutoFit/>
          </a:bodyPr>
          <a:lstStyle/>
          <a:p>
            <a:pPr algn="ctr"/>
            <a:r>
              <a:rPr lang="en-US" sz="6000" dirty="0">
                <a:solidFill>
                  <a:schemeClr val="bg1"/>
                </a:solidFill>
                <a:latin typeface="Abril Fatface" panose="02000503000000020003" pitchFamily="2" charset="0"/>
              </a:rPr>
              <a:t>Minor Project Presentation -III</a:t>
            </a:r>
          </a:p>
        </p:txBody>
      </p:sp>
      <p:sp>
        <p:nvSpPr>
          <p:cNvPr id="6" name="TextBox 5">
            <a:extLst>
              <a:ext uri="{FF2B5EF4-FFF2-40B4-BE49-F238E27FC236}">
                <a16:creationId xmlns:a16="http://schemas.microsoft.com/office/drawing/2014/main" id="{A39B4F89-213D-3FE5-3940-DC7EF17D6912}"/>
              </a:ext>
            </a:extLst>
          </p:cNvPr>
          <p:cNvSpPr txBox="1"/>
          <p:nvPr/>
        </p:nvSpPr>
        <p:spPr>
          <a:xfrm>
            <a:off x="841248" y="3186338"/>
            <a:ext cx="10506456" cy="146304"/>
          </a:xfrm>
          <a:prstGeom prst="rect">
            <a:avLst/>
          </a:prstGeom>
          <a:solidFill>
            <a:schemeClr val="tx1"/>
          </a:solidFill>
        </p:spPr>
        <p:txBody>
          <a:bodyPr wrap="square" rtlCol="0">
            <a:spAutoFit/>
          </a:bodyPr>
          <a:lstStyle/>
          <a:p>
            <a:endParaRPr lang="en-US" sz="1100"/>
          </a:p>
        </p:txBody>
      </p:sp>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8" y="2558918"/>
            <a:ext cx="4682096" cy="856396"/>
          </a:xfrm>
        </p:spPr>
        <p:txBody>
          <a:bodyPr anchor="b">
            <a:normAutofit/>
          </a:bodyPr>
          <a:lstStyle/>
          <a:p>
            <a:r>
              <a:rPr lang="en-US" sz="3600" u="sng">
                <a:solidFill>
                  <a:schemeClr val="bg1"/>
                </a:solidFill>
                <a:latin typeface="Abril Fatface" panose="02000503000000020003" pitchFamily="2" charset="77"/>
              </a:rPr>
              <a:t>Project Details</a:t>
            </a:r>
          </a:p>
        </p:txBody>
      </p:sp>
      <p:sp>
        <p:nvSpPr>
          <p:cNvPr id="7" name="Title 1">
            <a:extLst>
              <a:ext uri="{FF2B5EF4-FFF2-40B4-BE49-F238E27FC236}">
                <a16:creationId xmlns:a16="http://schemas.microsoft.com/office/drawing/2014/main" id="{BE848DDD-DBAD-5E3C-5C5F-1D71FCA1E2C9}"/>
              </a:ext>
            </a:extLst>
          </p:cNvPr>
          <p:cNvSpPr txBox="1">
            <a:spLocks/>
          </p:cNvSpPr>
          <p:nvPr/>
        </p:nvSpPr>
        <p:spPr>
          <a:xfrm>
            <a:off x="6364571" y="2530067"/>
            <a:ext cx="4682096" cy="8563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u="sng">
                <a:solidFill>
                  <a:schemeClr val="bg1"/>
                </a:solidFill>
                <a:latin typeface="Abril Fatface" panose="02000503000000020003" pitchFamily="2" charset="77"/>
              </a:rPr>
              <a:t>Our Team</a:t>
            </a:r>
          </a:p>
        </p:txBody>
      </p:sp>
      <p:sp>
        <p:nvSpPr>
          <p:cNvPr id="12" name="TextBox 11">
            <a:extLst>
              <a:ext uri="{FF2B5EF4-FFF2-40B4-BE49-F238E27FC236}">
                <a16:creationId xmlns:a16="http://schemas.microsoft.com/office/drawing/2014/main" id="{88E72295-331B-93FE-C7EF-576BEC06963A}"/>
              </a:ext>
            </a:extLst>
          </p:cNvPr>
          <p:cNvSpPr txBox="1"/>
          <p:nvPr/>
        </p:nvSpPr>
        <p:spPr>
          <a:xfrm>
            <a:off x="841248" y="1850515"/>
            <a:ext cx="10506456" cy="146304"/>
          </a:xfrm>
          <a:prstGeom prst="rect">
            <a:avLst/>
          </a:prstGeom>
          <a:solidFill>
            <a:schemeClr val="bg1"/>
          </a:solidFill>
        </p:spPr>
        <p:txBody>
          <a:bodyPr wrap="square" rtlCol="0">
            <a:spAutoFit/>
          </a:bodyPr>
          <a:lstStyle/>
          <a:p>
            <a:endParaRPr lang="en-US" sz="1100"/>
          </a:p>
        </p:txBody>
      </p:sp>
      <p:sp>
        <p:nvSpPr>
          <p:cNvPr id="13" name="TextBox 12">
            <a:extLst>
              <a:ext uri="{FF2B5EF4-FFF2-40B4-BE49-F238E27FC236}">
                <a16:creationId xmlns:a16="http://schemas.microsoft.com/office/drawing/2014/main" id="{43A21ED3-96EA-4344-FB18-0D6CEC6AD4B2}"/>
              </a:ext>
            </a:extLst>
          </p:cNvPr>
          <p:cNvSpPr txBox="1"/>
          <p:nvPr/>
        </p:nvSpPr>
        <p:spPr>
          <a:xfrm>
            <a:off x="602165" y="502631"/>
            <a:ext cx="1148575" cy="369332"/>
          </a:xfrm>
          <a:prstGeom prst="rect">
            <a:avLst/>
          </a:prstGeom>
          <a:noFill/>
        </p:spPr>
        <p:txBody>
          <a:bodyPr wrap="square" rtlCol="0">
            <a:spAutoFit/>
          </a:bodyPr>
          <a:lstStyle/>
          <a:p>
            <a:r>
              <a:rPr lang="en-US">
                <a:highlight>
                  <a:srgbClr val="000000"/>
                </a:highlight>
              </a:rPr>
              <a:t>hfvhhvhv</a:t>
            </a:r>
          </a:p>
        </p:txBody>
      </p:sp>
    </p:spTree>
    <p:extLst>
      <p:ext uri="{BB962C8B-B14F-4D97-AF65-F5344CB8AC3E}">
        <p14:creationId xmlns:p14="http://schemas.microsoft.com/office/powerpoint/2010/main" val="762082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vel on a stand&#10;&#10;Description automatically generated">
            <a:extLst>
              <a:ext uri="{FF2B5EF4-FFF2-40B4-BE49-F238E27FC236}">
                <a16:creationId xmlns:a16="http://schemas.microsoft.com/office/drawing/2014/main" id="{5BF70F5E-C80F-A317-4FAF-AA977440F057}"/>
              </a:ext>
            </a:extLst>
          </p:cNvPr>
          <p:cNvPicPr>
            <a:picLocks noChangeAspect="1"/>
          </p:cNvPicPr>
          <p:nvPr/>
        </p:nvPicPr>
        <p:blipFill rotWithShape="1">
          <a:blip r:embed="rId2">
            <a:extLst>
              <a:ext uri="{28A0092B-C50C-407E-A947-70E740481C1C}">
                <a14:useLocalDpi xmlns:a14="http://schemas.microsoft.com/office/drawing/2010/main" val="0"/>
              </a:ext>
            </a:extLst>
          </a:blip>
          <a:srcRect l="6830" t="6593" r="27340"/>
          <a:stretch/>
        </p:blipFill>
        <p:spPr>
          <a:xfrm>
            <a:off x="3522468" y="10"/>
            <a:ext cx="8669532" cy="6857990"/>
          </a:xfrm>
          <a:prstGeom prst="rect">
            <a:avLst/>
          </a:prstGeom>
        </p:spPr>
      </p:pic>
      <p:sp>
        <p:nvSpPr>
          <p:cNvPr id="98" name="Rectangle 9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8">
            <a:extLst>
              <a:ext uri="{FF2B5EF4-FFF2-40B4-BE49-F238E27FC236}">
                <a16:creationId xmlns:a16="http://schemas.microsoft.com/office/drawing/2014/main" id="{1E611713-ABEC-6FE3-D209-B91E44B978CE}"/>
              </a:ext>
            </a:extLst>
          </p:cNvPr>
          <p:cNvSpPr txBox="1">
            <a:spLocks/>
          </p:cNvSpPr>
          <p:nvPr/>
        </p:nvSpPr>
        <p:spPr>
          <a:xfrm>
            <a:off x="424815" y="26977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latin typeface="Abril Fatface" panose="02000503000000020003" pitchFamily="2" charset="0"/>
              </a:rPr>
              <a:t>Overview</a:t>
            </a:r>
          </a:p>
          <a:p>
            <a:r>
              <a:rPr lang="en-US" dirty="0">
                <a:solidFill>
                  <a:schemeClr val="bg1">
                    <a:lumMod val="95000"/>
                  </a:schemeClr>
                </a:solidFill>
                <a:latin typeface="Abril Fatface" panose="02000503000000020003" pitchFamily="2" charset="0"/>
              </a:rPr>
              <a:t>System Architecture</a:t>
            </a:r>
          </a:p>
          <a:p>
            <a:r>
              <a:rPr lang="en-US" dirty="0">
                <a:solidFill>
                  <a:schemeClr val="bg1">
                    <a:lumMod val="95000"/>
                  </a:schemeClr>
                </a:solidFill>
                <a:latin typeface="Abril Fatface" panose="02000503000000020003" pitchFamily="2" charset="0"/>
              </a:rPr>
              <a:t>Timeline</a:t>
            </a:r>
          </a:p>
          <a:p>
            <a:r>
              <a:rPr lang="en-US" dirty="0">
                <a:solidFill>
                  <a:schemeClr val="bg1">
                    <a:lumMod val="95000"/>
                  </a:schemeClr>
                </a:solidFill>
                <a:latin typeface="Abril Fatface" panose="02000503000000020003" pitchFamily="2" charset="0"/>
              </a:rPr>
              <a:t>Synopsis</a:t>
            </a:r>
          </a:p>
          <a:p>
            <a:r>
              <a:rPr lang="en-GB" dirty="0">
                <a:solidFill>
                  <a:schemeClr val="bg1">
                    <a:lumMod val="95000"/>
                  </a:schemeClr>
                </a:solidFill>
                <a:latin typeface="Abril Fatface" panose="02000503000000020003" pitchFamily="2" charset="0"/>
              </a:rPr>
              <a:t>A transcribing tool that proficiently translates Hindi text into symbolic Rishi Pranali</a:t>
            </a:r>
            <a:r>
              <a:rPr lang="en-US" dirty="0">
                <a:solidFill>
                  <a:schemeClr val="bg1">
                    <a:lumMod val="95000"/>
                  </a:schemeClr>
                </a:solidFill>
                <a:latin typeface="Abril Fatface" panose="02000503000000020003" pitchFamily="2" charset="77"/>
              </a:rPr>
              <a:t>.</a:t>
            </a:r>
          </a:p>
          <a:p>
            <a:endParaRPr lang="en-US" dirty="0">
              <a:solidFill>
                <a:schemeClr val="bg1">
                  <a:lumMod val="95000"/>
                </a:schemeClr>
              </a:solidFill>
              <a:latin typeface="Abril Fatface" panose="02000503000000020003" pitchFamily="2" charset="0"/>
            </a:endParaRPr>
          </a:p>
          <a:p>
            <a:endParaRPr lang="en-US" dirty="0">
              <a:solidFill>
                <a:schemeClr val="bg1">
                  <a:lumMod val="95000"/>
                </a:schemeClr>
              </a:solidFill>
              <a:latin typeface="Abril Fatface" panose="02000503000000020003" pitchFamily="2" charset="0"/>
            </a:endParaRPr>
          </a:p>
        </p:txBody>
      </p:sp>
      <p:sp>
        <p:nvSpPr>
          <p:cNvPr id="7" name="Title 1">
            <a:extLst>
              <a:ext uri="{FF2B5EF4-FFF2-40B4-BE49-F238E27FC236}">
                <a16:creationId xmlns:a16="http://schemas.microsoft.com/office/drawing/2014/main" id="{E5812097-6D82-A3B0-9712-83704276AD69}"/>
              </a:ext>
            </a:extLst>
          </p:cNvPr>
          <p:cNvSpPr txBox="1">
            <a:spLocks/>
          </p:cNvSpPr>
          <p:nvPr/>
        </p:nvSpPr>
        <p:spPr>
          <a:xfrm>
            <a:off x="424815" y="926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FFFF"/>
                </a:solidFill>
              </a:rPr>
            </a:br>
            <a:r>
              <a:rPr lang="en-US" dirty="0">
                <a:solidFill>
                  <a:srgbClr val="FFFFFF"/>
                </a:solidFill>
                <a:latin typeface="Abril Fatface" panose="02000503000000020003" pitchFamily="2" charset="0"/>
              </a:rPr>
              <a:t>Outline</a:t>
            </a:r>
            <a:endParaRPr lang="en-US" dirty="0">
              <a:solidFill>
                <a:srgbClr val="FFFFFF"/>
              </a:solidFill>
            </a:endParaRPr>
          </a:p>
        </p:txBody>
      </p:sp>
    </p:spTree>
    <p:extLst>
      <p:ext uri="{BB962C8B-B14F-4D97-AF65-F5344CB8AC3E}">
        <p14:creationId xmlns:p14="http://schemas.microsoft.com/office/powerpoint/2010/main" val="174015210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tue of a lady justice&#10;&#10;Description automatically generated">
            <a:extLst>
              <a:ext uri="{FF2B5EF4-FFF2-40B4-BE49-F238E27FC236}">
                <a16:creationId xmlns:a16="http://schemas.microsoft.com/office/drawing/2014/main" id="{C15DAD49-4481-B2D9-AC0D-74834A91BC8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330" b="2331"/>
          <a:stretch/>
        </p:blipFill>
        <p:spPr>
          <a:xfrm>
            <a:off x="-376644" y="-105938"/>
            <a:ext cx="12568644" cy="7069873"/>
          </a:xfrm>
          <a:prstGeom prst="rect">
            <a:avLst/>
          </a:prstGeom>
        </p:spPr>
      </p:pic>
      <p:sp>
        <p:nvSpPr>
          <p:cNvPr id="2" name="Title 1">
            <a:extLst>
              <a:ext uri="{FF2B5EF4-FFF2-40B4-BE49-F238E27FC236}">
                <a16:creationId xmlns:a16="http://schemas.microsoft.com/office/drawing/2014/main" id="{8F21245B-1241-67AC-526C-550A14CAF9B5}"/>
              </a:ext>
            </a:extLst>
          </p:cNvPr>
          <p:cNvSpPr>
            <a:spLocks noGrp="1"/>
          </p:cNvSpPr>
          <p:nvPr>
            <p:ph type="ctrTitle"/>
          </p:nvPr>
        </p:nvSpPr>
        <p:spPr>
          <a:xfrm>
            <a:off x="1524000" y="1122362"/>
            <a:ext cx="9144000" cy="2900518"/>
          </a:xfrm>
        </p:spPr>
        <p:txBody>
          <a:bodyPr>
            <a:normAutofit/>
          </a:bodyPr>
          <a:lstStyle/>
          <a:p>
            <a:r>
              <a:rPr lang="en-US" sz="9600">
                <a:solidFill>
                  <a:srgbClr val="FFFFFF"/>
                </a:solidFill>
                <a:latin typeface="Abril Fatface" panose="02000503000000020003" pitchFamily="2" charset="77"/>
              </a:rPr>
              <a:t>01 Overview</a:t>
            </a:r>
          </a:p>
        </p:txBody>
      </p:sp>
      <p:sp>
        <p:nvSpPr>
          <p:cNvPr id="3" name="Subtitle 2">
            <a:extLst>
              <a:ext uri="{FF2B5EF4-FFF2-40B4-BE49-F238E27FC236}">
                <a16:creationId xmlns:a16="http://schemas.microsoft.com/office/drawing/2014/main" id="{086BEFCD-830D-24F2-5663-03A55163B115}"/>
              </a:ext>
            </a:extLst>
          </p:cNvPr>
          <p:cNvSpPr>
            <a:spLocks noGrp="1"/>
          </p:cNvSpPr>
          <p:nvPr>
            <p:ph type="subTitle" idx="1"/>
          </p:nvPr>
        </p:nvSpPr>
        <p:spPr>
          <a:xfrm>
            <a:off x="1524000" y="4159404"/>
            <a:ext cx="9144000" cy="1098395"/>
          </a:xfrm>
        </p:spPr>
        <p:txBody>
          <a:bodyPr>
            <a:normAutofit/>
          </a:bodyPr>
          <a:lstStyle/>
          <a:p>
            <a:r>
              <a:rPr lang="en-US" sz="3600">
                <a:solidFill>
                  <a:schemeClr val="tx1">
                    <a:lumMod val="75000"/>
                  </a:schemeClr>
                </a:solidFill>
                <a:latin typeface="Abril Fatface" panose="02000503000000020003" pitchFamily="2" charset="77"/>
              </a:rPr>
              <a:t>A Glimpse into our Project Methodology</a:t>
            </a:r>
          </a:p>
        </p:txBody>
      </p:sp>
    </p:spTree>
    <p:extLst>
      <p:ext uri="{BB962C8B-B14F-4D97-AF65-F5344CB8AC3E}">
        <p14:creationId xmlns:p14="http://schemas.microsoft.com/office/powerpoint/2010/main" val="2292070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rmAutofit/>
          </a:bodyPr>
          <a:lstStyle/>
          <a:p>
            <a:r>
              <a:rPr lang="en-US" sz="6000" u="sng">
                <a:solidFill>
                  <a:srgbClr val="FFFFFF"/>
                </a:solidFill>
                <a:latin typeface="Abril Fatface" panose="02000503000000020003" pitchFamily="2" charset="77"/>
              </a:rPr>
              <a:t>About the Project</a:t>
            </a: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38200" y="1825625"/>
            <a:ext cx="10515600" cy="4351338"/>
          </a:xfrm>
        </p:spPr>
        <p:txBody>
          <a:bodyPr>
            <a:noAutofit/>
          </a:bodyPr>
          <a:lstStyle/>
          <a:p>
            <a:r>
              <a:rPr lang="en-US" sz="2800" dirty="0">
                <a:solidFill>
                  <a:schemeClr val="tx1">
                    <a:lumMod val="95000"/>
                  </a:schemeClr>
                </a:solidFill>
                <a:latin typeface="Abril Fatface" panose="02000503000000020003" pitchFamily="2" charset="77"/>
              </a:rPr>
              <a:t>Developing an exclusive Rishi Pranali Digital Dataset</a:t>
            </a:r>
            <a:r>
              <a:rPr lang="en-US" dirty="0">
                <a:solidFill>
                  <a:schemeClr val="tx1">
                    <a:lumMod val="95000"/>
                  </a:schemeClr>
                </a:solidFill>
                <a:latin typeface="Abril Fatface" panose="02000503000000020003" pitchFamily="2" charset="77"/>
              </a:rPr>
              <a:t>.</a:t>
            </a:r>
            <a:endParaRPr lang="en-IN" dirty="0">
              <a:solidFill>
                <a:schemeClr val="tx1">
                  <a:lumMod val="95000"/>
                </a:schemeClr>
              </a:solidFill>
              <a:latin typeface="Söhne"/>
            </a:endParaRPr>
          </a:p>
          <a:p>
            <a:r>
              <a:rPr lang="en-US">
                <a:solidFill>
                  <a:srgbClr val="FFFFFF"/>
                </a:solidFill>
                <a:latin typeface="Abril Fatface" panose="02000503000000020003" pitchFamily="2" charset="77"/>
              </a:rPr>
              <a:t>In the Indian judicial system, Rishi Pranali is used to record all utterances made in courtrooms.</a:t>
            </a:r>
          </a:p>
          <a:p>
            <a:r>
              <a:rPr lang="en-US">
                <a:solidFill>
                  <a:srgbClr val="FFFFFF"/>
                </a:solidFill>
                <a:latin typeface="Abril Fatface" panose="02000503000000020003" pitchFamily="2" charset="77"/>
              </a:rPr>
              <a:t>Utilizing  Optical Character Recognition for the purpose of transcription.</a:t>
            </a:r>
          </a:p>
          <a:p>
            <a:r>
              <a:rPr lang="en-US">
                <a:solidFill>
                  <a:srgbClr val="FFFFFF"/>
                </a:solidFill>
                <a:latin typeface="Abril Fatface" panose="02000503000000020003" pitchFamily="2" charset="77"/>
              </a:rPr>
              <a:t>To eliminate the risk of data breaches, we are developing our proprietary OCR system.</a:t>
            </a:r>
          </a:p>
          <a:p>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a:p>
            <a:pPr marL="0" indent="0">
              <a:buNone/>
            </a:pPr>
            <a:endParaRPr lang="en-US">
              <a:solidFill>
                <a:srgbClr val="FFFFFF"/>
              </a:solidFill>
              <a:latin typeface="Abril Fatface" panose="02000503000000020003" pitchFamily="2" charset="77"/>
            </a:endParaRPr>
          </a:p>
        </p:txBody>
      </p:sp>
    </p:spTree>
    <p:extLst>
      <p:ext uri="{BB962C8B-B14F-4D97-AF65-F5344CB8AC3E}">
        <p14:creationId xmlns:p14="http://schemas.microsoft.com/office/powerpoint/2010/main" val="31103827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291" b="4439"/>
          <a:stretch/>
        </p:blipFill>
        <p:spPr>
          <a:xfrm>
            <a:off x="0" y="78880"/>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38200" y="365125"/>
            <a:ext cx="10515600" cy="1325563"/>
          </a:xfrm>
        </p:spPr>
        <p:txBody>
          <a:bodyPr>
            <a:noAutofit/>
          </a:bodyPr>
          <a:lstStyle/>
          <a:p>
            <a:r>
              <a:rPr lang="en-US" sz="4800" u="sng">
                <a:solidFill>
                  <a:srgbClr val="FFFFFF"/>
                </a:solidFill>
                <a:latin typeface="Abril Fatface" panose="02000503000000020003" pitchFamily="2" charset="77"/>
              </a:rPr>
              <a:t>Examples how Rishi Pranali </a:t>
            </a:r>
            <a:r>
              <a:rPr lang="en-US" sz="4800" u="sng" dirty="0">
                <a:solidFill>
                  <a:srgbClr val="FFFFFF"/>
                </a:solidFill>
                <a:latin typeface="Abril Fatface" panose="02000503000000020003" pitchFamily="2" charset="77"/>
              </a:rPr>
              <a:t>Looks</a:t>
            </a:r>
            <a:r>
              <a:rPr lang="en-US" sz="4800" u="sng">
                <a:solidFill>
                  <a:srgbClr val="FFFFFF"/>
                </a:solidFill>
                <a:latin typeface="Abril Fatface" panose="02000503000000020003" pitchFamily="2" charset="77"/>
              </a:rPr>
              <a:t>.</a:t>
            </a:r>
          </a:p>
        </p:txBody>
      </p:sp>
      <p:pic>
        <p:nvPicPr>
          <p:cNvPr id="6" name="Content Placeholder 5" descr="A close-up of a paper&#10;&#10;Description automatically generated">
            <a:extLst>
              <a:ext uri="{FF2B5EF4-FFF2-40B4-BE49-F238E27FC236}">
                <a16:creationId xmlns:a16="http://schemas.microsoft.com/office/drawing/2014/main" id="{8AAE4197-3CBE-A464-3889-48F193E1E37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7895" t="16098" r="2788"/>
          <a:stretch/>
        </p:blipFill>
        <p:spPr>
          <a:xfrm>
            <a:off x="1545603" y="1684105"/>
            <a:ext cx="9100771" cy="4808770"/>
          </a:xfrm>
        </p:spPr>
      </p:pic>
    </p:spTree>
    <p:extLst>
      <p:ext uri="{BB962C8B-B14F-4D97-AF65-F5344CB8AC3E}">
        <p14:creationId xmlns:p14="http://schemas.microsoft.com/office/powerpoint/2010/main" val="8797103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typewriter&#10;&#10;Description automatically generated">
            <a:extLst>
              <a:ext uri="{FF2B5EF4-FFF2-40B4-BE49-F238E27FC236}">
                <a16:creationId xmlns:a16="http://schemas.microsoft.com/office/drawing/2014/main" id="{CD1CA1C6-D630-2F49-0EC9-27E5A7B22EF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1291" b="4439"/>
          <a:stretch/>
        </p:blipFill>
        <p:spPr>
          <a:xfrm>
            <a:off x="0" y="73157"/>
            <a:ext cx="12191979" cy="6857990"/>
          </a:xfrm>
          <a:prstGeom prst="rect">
            <a:avLst/>
          </a:prstGeom>
        </p:spPr>
      </p:pic>
      <p:sp>
        <p:nvSpPr>
          <p:cNvPr id="2" name="Title 1">
            <a:extLst>
              <a:ext uri="{FF2B5EF4-FFF2-40B4-BE49-F238E27FC236}">
                <a16:creationId xmlns:a16="http://schemas.microsoft.com/office/drawing/2014/main" id="{A9575FEA-D800-984B-AA3D-EEA60E79F469}"/>
              </a:ext>
            </a:extLst>
          </p:cNvPr>
          <p:cNvSpPr>
            <a:spLocks noGrp="1"/>
          </p:cNvSpPr>
          <p:nvPr>
            <p:ph type="title"/>
          </p:nvPr>
        </p:nvSpPr>
        <p:spPr>
          <a:xfrm>
            <a:off x="841249" y="941832"/>
            <a:ext cx="10506456" cy="2057400"/>
          </a:xfrm>
        </p:spPr>
        <p:txBody>
          <a:bodyPr anchor="b">
            <a:normAutofit/>
          </a:bodyPr>
          <a:lstStyle/>
          <a:p>
            <a:r>
              <a:rPr lang="en-US" sz="6000">
                <a:solidFill>
                  <a:schemeClr val="bg1"/>
                </a:solidFill>
                <a:latin typeface="Abril Fatface" panose="02000503000000020003" pitchFamily="2" charset="77"/>
              </a:rPr>
              <a:t>Motivation for Project Idea</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42D58D-0167-2241-48EF-5525FE9DF222}"/>
              </a:ext>
            </a:extLst>
          </p:cNvPr>
          <p:cNvSpPr>
            <a:spLocks noGrp="1"/>
          </p:cNvSpPr>
          <p:nvPr>
            <p:ph idx="1"/>
          </p:nvPr>
        </p:nvSpPr>
        <p:spPr>
          <a:xfrm>
            <a:off x="841248" y="3502152"/>
            <a:ext cx="10506456" cy="2670048"/>
          </a:xfrm>
        </p:spPr>
        <p:txBody>
          <a:bodyPr>
            <a:normAutofit fontScale="77500" lnSpcReduction="20000"/>
          </a:bodyPr>
          <a:lstStyle/>
          <a:p>
            <a:endParaRPr lang="en-US" sz="2200">
              <a:solidFill>
                <a:schemeClr val="bg1"/>
              </a:solidFill>
              <a:latin typeface="Abril Fatface" panose="02000503000000020003" pitchFamily="2" charset="77"/>
            </a:endParaRPr>
          </a:p>
          <a:p>
            <a:r>
              <a:rPr lang="en-US" sz="3600">
                <a:solidFill>
                  <a:schemeClr val="bg1"/>
                </a:solidFill>
                <a:latin typeface="Abril Fatface" panose="02000503000000020003" pitchFamily="2" charset="77"/>
              </a:rPr>
              <a:t>The operational inefficiencies within the Indian Judiciary.</a:t>
            </a:r>
          </a:p>
          <a:p>
            <a:r>
              <a:rPr lang="en-IN" sz="3600" b="0" i="0">
                <a:solidFill>
                  <a:schemeClr val="bg1">
                    <a:lumMod val="95000"/>
                  </a:schemeClr>
                </a:solidFill>
                <a:effectLst/>
                <a:latin typeface="Abril Fatface" panose="02000503000000020003" pitchFamily="2" charset="77"/>
              </a:rPr>
              <a:t>Generating an entirely unique dataset that is not currently in existence.</a:t>
            </a:r>
            <a:endParaRPr lang="en-IN" sz="3600">
              <a:solidFill>
                <a:schemeClr val="bg1">
                  <a:lumMod val="95000"/>
                </a:schemeClr>
              </a:solidFill>
              <a:latin typeface="Abril Fatface" panose="02000503000000020003" pitchFamily="2" charset="77"/>
            </a:endParaRPr>
          </a:p>
          <a:p>
            <a:r>
              <a:rPr lang="en-US" sz="3600">
                <a:solidFill>
                  <a:schemeClr val="bg1"/>
                </a:solidFill>
                <a:latin typeface="Abril Fatface" panose="02000503000000020003" pitchFamily="2" charset="77"/>
              </a:rPr>
              <a:t>Contribute to the advancement of Digital India Initiative.</a:t>
            </a:r>
          </a:p>
          <a:p>
            <a:r>
              <a:rPr lang="en-US" sz="3600">
                <a:solidFill>
                  <a:schemeClr val="bg1"/>
                </a:solidFill>
                <a:latin typeface="Abril Fatface" panose="02000503000000020003" pitchFamily="2" charset="77"/>
              </a:rPr>
              <a:t>Ever wonder how AI works on Hindi Shorthand.</a:t>
            </a:r>
          </a:p>
        </p:txBody>
      </p:sp>
      <p:sp>
        <p:nvSpPr>
          <p:cNvPr id="4" name="TextBox 3">
            <a:extLst>
              <a:ext uri="{FF2B5EF4-FFF2-40B4-BE49-F238E27FC236}">
                <a16:creationId xmlns:a16="http://schemas.microsoft.com/office/drawing/2014/main" id="{1D968A3B-3FC1-4B59-0B74-41C2D00E108D}"/>
              </a:ext>
            </a:extLst>
          </p:cNvPr>
          <p:cNvSpPr txBox="1"/>
          <p:nvPr/>
        </p:nvSpPr>
        <p:spPr>
          <a:xfrm>
            <a:off x="724939" y="560908"/>
            <a:ext cx="1025801" cy="523220"/>
          </a:xfrm>
          <a:prstGeom prst="rect">
            <a:avLst/>
          </a:prstGeom>
          <a:noFill/>
        </p:spPr>
        <p:txBody>
          <a:bodyPr wrap="square" rtlCol="0">
            <a:spAutoFit/>
          </a:bodyPr>
          <a:lstStyle/>
          <a:p>
            <a:r>
              <a:rPr lang="en-US" sz="1400">
                <a:highlight>
                  <a:srgbClr val="000000"/>
                </a:highlight>
              </a:rPr>
              <a:t>scghgsgxzzsh</a:t>
            </a:r>
          </a:p>
        </p:txBody>
      </p:sp>
    </p:spTree>
    <p:extLst>
      <p:ext uri="{BB962C8B-B14F-4D97-AF65-F5344CB8AC3E}">
        <p14:creationId xmlns:p14="http://schemas.microsoft.com/office/powerpoint/2010/main" val="2317951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89c68f8-3853-4460-91c9-4b2c9593624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20B09FA5D0C5F4FBA28CA905C863EF6" ma:contentTypeVersion="7" ma:contentTypeDescription="Create a new document." ma:contentTypeScope="" ma:versionID="7c1f33581a1ba5cf908ac53b330ee334">
  <xsd:schema xmlns:xsd="http://www.w3.org/2001/XMLSchema" xmlns:xs="http://www.w3.org/2001/XMLSchema" xmlns:p="http://schemas.microsoft.com/office/2006/metadata/properties" xmlns:ns3="889c68f8-3853-4460-91c9-4b2c95936244" xmlns:ns4="eaba6bc3-c8d3-4c9a-a45b-e3168ef683d7" targetNamespace="http://schemas.microsoft.com/office/2006/metadata/properties" ma:root="true" ma:fieldsID="e6ca93c179a238dc25179b61115d7310" ns3:_="" ns4:_="">
    <xsd:import namespace="889c68f8-3853-4460-91c9-4b2c95936244"/>
    <xsd:import namespace="eaba6bc3-c8d3-4c9a-a45b-e3168ef683d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c68f8-3853-4460-91c9-4b2c95936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ba6bc3-c8d3-4c9a-a45b-e3168ef683d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43AEE-0601-43E9-8B08-36C3BDF0BD6A}">
  <ds:schemaRefs>
    <ds:schemaRef ds:uri="http://schemas.microsoft.com/sharepoint/v3/contenttype/forms"/>
  </ds:schemaRefs>
</ds:datastoreItem>
</file>

<file path=customXml/itemProps2.xml><?xml version="1.0" encoding="utf-8"?>
<ds:datastoreItem xmlns:ds="http://schemas.openxmlformats.org/officeDocument/2006/customXml" ds:itemID="{57BF1F98-9E48-4716-ABB7-D16EF7AC577C}">
  <ds:schemaRefs>
    <ds:schemaRef ds:uri="889c68f8-3853-4460-91c9-4b2c95936244"/>
    <ds:schemaRef ds:uri="eaba6bc3-c8d3-4c9a-a45b-e3168ef683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854A3F-0DFC-49E2-A7B6-2CD3B6007EF8}">
  <ds:schemaRefs>
    <ds:schemaRef ds:uri="889c68f8-3853-4460-91c9-4b2c95936244"/>
    <ds:schemaRef ds:uri="eaba6bc3-c8d3-4c9a-a45b-e3168ef683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649</Words>
  <Application>Microsoft Office PowerPoint</Application>
  <PresentationFormat>Widescreen</PresentationFormat>
  <Paragraphs>110</Paragraphs>
  <Slides>19</Slides>
  <Notes>11</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Abril Fatface</vt:lpstr>
      <vt:lpstr>Arial</vt:lpstr>
      <vt:lpstr>Calibri</vt:lpstr>
      <vt:lpstr>Calibri Light</vt:lpstr>
      <vt:lpstr>Söhne</vt:lpstr>
      <vt:lpstr>Office Theme</vt:lpstr>
      <vt:lpstr>From Words  to Strokes</vt:lpstr>
      <vt:lpstr>PowerPoint Presentation</vt:lpstr>
      <vt:lpstr> Project Details</vt:lpstr>
      <vt:lpstr>Project Details</vt:lpstr>
      <vt:lpstr>PowerPoint Presentation</vt:lpstr>
      <vt:lpstr>01 Overview</vt:lpstr>
      <vt:lpstr>About the Project</vt:lpstr>
      <vt:lpstr>Examples how Rishi Pranali Looks.</vt:lpstr>
      <vt:lpstr>Motivation for Project Idea</vt:lpstr>
      <vt:lpstr>02 TechStack</vt:lpstr>
      <vt:lpstr>TechStack</vt:lpstr>
      <vt:lpstr>Deep Learning &amp; Neural Networks</vt:lpstr>
      <vt:lpstr>03 SystemArch</vt:lpstr>
      <vt:lpstr>PowerPoint Presentation</vt:lpstr>
      <vt:lpstr>04 Timeline</vt:lpstr>
      <vt:lpstr>PowerPoint Presentation</vt:lpstr>
      <vt:lpstr>05 Synopsis</vt:lpstr>
      <vt:lpstr>Conlusion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Sapeksh Pareek</dc:creator>
  <cp:lastModifiedBy>Sapeksh Pareek</cp:lastModifiedBy>
  <cp:revision>2</cp:revision>
  <dcterms:created xsi:type="dcterms:W3CDTF">2023-09-18T18:00:57Z</dcterms:created>
  <dcterms:modified xsi:type="dcterms:W3CDTF">2023-10-31T12:03:48Z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2023-09-18T18:01:16Z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782a902a-fb0a-44a0-b41d-fae7a39087f1</vt:lpwstr>
  </property>
  <property fmtid="{D5CDD505-2E9C-101B-9397-08002B2CF9AE}" pid="7" name="MSIP_Label_defa4170-0d19-0005-0004-bc88714345d2_ActionId">
    <vt:lpwstr>d676fe5f-f4b5-431e-a85c-606f547ba372</vt:lpwstr>
  </property>
  <property fmtid="{D5CDD505-2E9C-101B-9397-08002B2CF9AE}" pid="8" name="MSIP_Label_defa4170-0d19-0005-0004-bc88714345d2_ContentBits">
    <vt:lpwstr>0</vt:lpwstr>
  </property>
  <property fmtid="{D5CDD505-2E9C-101B-9397-08002B2CF9AE}" pid="9" name="ContentTypeId">
    <vt:lpwstr>0x010100B20B09FA5D0C5F4FBA28CA905C863EF6</vt:lpwstr>
  </property>
</Properties>
</file>